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20104100" cy="11309350"/>
  <p:notesSz cx="20104100" cy="1130935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E6"/>
    <a:srgbClr val="09768E"/>
    <a:srgbClr val="309BB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662" y="4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0092035" cy="11308715"/>
          </a:xfrm>
          <a:custGeom>
            <a:avLst/>
            <a:gdLst/>
            <a:ahLst/>
            <a:cxnLst/>
            <a:rect l="l" t="t" r="r" b="b"/>
            <a:pathLst>
              <a:path w="20092035" h="11308715">
                <a:moveTo>
                  <a:pt x="0" y="11308556"/>
                </a:moveTo>
                <a:lnTo>
                  <a:pt x="20091670" y="11308556"/>
                </a:lnTo>
                <a:lnTo>
                  <a:pt x="20091670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1441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682436" y="0"/>
            <a:ext cx="12421653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128912" y="2523575"/>
            <a:ext cx="5800725" cy="6412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5694424" y="1055099"/>
            <a:ext cx="2840355" cy="1757045"/>
          </a:xfrm>
          <a:custGeom>
            <a:avLst/>
            <a:gdLst/>
            <a:ahLst/>
            <a:cxnLst/>
            <a:rect l="l" t="t" r="r" b="b"/>
            <a:pathLst>
              <a:path w="2840355" h="1757045">
                <a:moveTo>
                  <a:pt x="328995" y="0"/>
                </a:moveTo>
                <a:lnTo>
                  <a:pt x="274674" y="3777"/>
                </a:lnTo>
                <a:lnTo>
                  <a:pt x="224094" y="15108"/>
                </a:lnTo>
                <a:lnTo>
                  <a:pt x="177218" y="33993"/>
                </a:lnTo>
                <a:lnTo>
                  <a:pt x="134011" y="60432"/>
                </a:lnTo>
                <a:lnTo>
                  <a:pt x="94436" y="94426"/>
                </a:lnTo>
                <a:lnTo>
                  <a:pt x="60442" y="134085"/>
                </a:lnTo>
                <a:lnTo>
                  <a:pt x="34000" y="177485"/>
                </a:lnTo>
                <a:lnTo>
                  <a:pt x="15111" y="224588"/>
                </a:lnTo>
                <a:lnTo>
                  <a:pt x="3778" y="275358"/>
                </a:lnTo>
                <a:lnTo>
                  <a:pt x="0" y="329759"/>
                </a:lnTo>
                <a:lnTo>
                  <a:pt x="3778" y="384090"/>
                </a:lnTo>
                <a:lnTo>
                  <a:pt x="15111" y="434677"/>
                </a:lnTo>
                <a:lnTo>
                  <a:pt x="34000" y="481555"/>
                </a:lnTo>
                <a:lnTo>
                  <a:pt x="60442" y="524764"/>
                </a:lnTo>
                <a:lnTo>
                  <a:pt x="94436" y="564338"/>
                </a:lnTo>
                <a:lnTo>
                  <a:pt x="134063" y="598365"/>
                </a:lnTo>
                <a:lnTo>
                  <a:pt x="177218" y="624775"/>
                </a:lnTo>
                <a:lnTo>
                  <a:pt x="224094" y="643663"/>
                </a:lnTo>
                <a:lnTo>
                  <a:pt x="274674" y="654997"/>
                </a:lnTo>
                <a:lnTo>
                  <a:pt x="361885" y="661228"/>
                </a:lnTo>
                <a:lnTo>
                  <a:pt x="396782" y="668585"/>
                </a:lnTo>
                <a:lnTo>
                  <a:pt x="433685" y="680847"/>
                </a:lnTo>
                <a:lnTo>
                  <a:pt x="472595" y="698014"/>
                </a:lnTo>
                <a:lnTo>
                  <a:pt x="513512" y="720088"/>
                </a:lnTo>
                <a:lnTo>
                  <a:pt x="556435" y="747067"/>
                </a:lnTo>
                <a:lnTo>
                  <a:pt x="601365" y="778952"/>
                </a:lnTo>
                <a:lnTo>
                  <a:pt x="648301" y="815744"/>
                </a:lnTo>
                <a:lnTo>
                  <a:pt x="697244" y="857443"/>
                </a:lnTo>
                <a:lnTo>
                  <a:pt x="748193" y="904049"/>
                </a:lnTo>
                <a:lnTo>
                  <a:pt x="801148" y="955562"/>
                </a:lnTo>
                <a:lnTo>
                  <a:pt x="852659" y="1008330"/>
                </a:lnTo>
                <a:lnTo>
                  <a:pt x="899263" y="1059130"/>
                </a:lnTo>
                <a:lnTo>
                  <a:pt x="940961" y="1107960"/>
                </a:lnTo>
                <a:lnTo>
                  <a:pt x="977753" y="1154821"/>
                </a:lnTo>
                <a:lnTo>
                  <a:pt x="1009639" y="1199713"/>
                </a:lnTo>
                <a:lnTo>
                  <a:pt x="1036619" y="1242636"/>
                </a:lnTo>
                <a:lnTo>
                  <a:pt x="1058693" y="1283589"/>
                </a:lnTo>
                <a:lnTo>
                  <a:pt x="1075861" y="1322572"/>
                </a:lnTo>
                <a:lnTo>
                  <a:pt x="1088124" y="1359586"/>
                </a:lnTo>
                <a:lnTo>
                  <a:pt x="1097935" y="1427705"/>
                </a:lnTo>
                <a:lnTo>
                  <a:pt x="1101712" y="1482027"/>
                </a:lnTo>
                <a:lnTo>
                  <a:pt x="1113044" y="1532610"/>
                </a:lnTo>
                <a:lnTo>
                  <a:pt x="1131930" y="1579488"/>
                </a:lnTo>
                <a:lnTo>
                  <a:pt x="1158373" y="1622698"/>
                </a:lnTo>
                <a:lnTo>
                  <a:pt x="1192372" y="1662273"/>
                </a:lnTo>
                <a:lnTo>
                  <a:pt x="1232251" y="1696491"/>
                </a:lnTo>
                <a:lnTo>
                  <a:pt x="1275817" y="1723045"/>
                </a:lnTo>
                <a:lnTo>
                  <a:pt x="1323109" y="1741933"/>
                </a:lnTo>
                <a:lnTo>
                  <a:pt x="1374167" y="1753150"/>
                </a:lnTo>
                <a:lnTo>
                  <a:pt x="1423239" y="1756563"/>
                </a:lnTo>
                <a:lnTo>
                  <a:pt x="1447216" y="1755349"/>
                </a:lnTo>
                <a:lnTo>
                  <a:pt x="1521523" y="1740507"/>
                </a:lnTo>
                <a:lnTo>
                  <a:pt x="1567077" y="1721632"/>
                </a:lnTo>
                <a:lnTo>
                  <a:pt x="1609137" y="1695553"/>
                </a:lnTo>
                <a:lnTo>
                  <a:pt x="1647740" y="1662273"/>
                </a:lnTo>
                <a:lnTo>
                  <a:pt x="1681735" y="1622698"/>
                </a:lnTo>
                <a:lnTo>
                  <a:pt x="1708177" y="1579488"/>
                </a:lnTo>
                <a:lnTo>
                  <a:pt x="1727065" y="1532610"/>
                </a:lnTo>
                <a:lnTo>
                  <a:pt x="1738399" y="1482027"/>
                </a:lnTo>
                <a:lnTo>
                  <a:pt x="1742177" y="1427705"/>
                </a:lnTo>
                <a:lnTo>
                  <a:pt x="1744629" y="1394630"/>
                </a:lnTo>
                <a:lnTo>
                  <a:pt x="1764248" y="1322572"/>
                </a:lnTo>
                <a:lnTo>
                  <a:pt x="1781416" y="1283589"/>
                </a:lnTo>
                <a:lnTo>
                  <a:pt x="1803489" y="1242636"/>
                </a:lnTo>
                <a:lnTo>
                  <a:pt x="1830469" y="1199713"/>
                </a:lnTo>
                <a:lnTo>
                  <a:pt x="1862354" y="1154821"/>
                </a:lnTo>
                <a:lnTo>
                  <a:pt x="1899146" y="1107960"/>
                </a:lnTo>
                <a:lnTo>
                  <a:pt x="1907805" y="1097819"/>
                </a:lnTo>
                <a:lnTo>
                  <a:pt x="1420061" y="1097819"/>
                </a:lnTo>
                <a:lnTo>
                  <a:pt x="1352829" y="1086332"/>
                </a:lnTo>
                <a:lnTo>
                  <a:pt x="1316320" y="1073523"/>
                </a:lnTo>
                <a:lnTo>
                  <a:pt x="1277882" y="1056009"/>
                </a:lnTo>
                <a:lnTo>
                  <a:pt x="1237514" y="1033793"/>
                </a:lnTo>
                <a:lnTo>
                  <a:pt x="1195217" y="1006878"/>
                </a:lnTo>
                <a:lnTo>
                  <a:pt x="1150990" y="975266"/>
                </a:lnTo>
                <a:lnTo>
                  <a:pt x="1104834" y="938962"/>
                </a:lnTo>
                <a:lnTo>
                  <a:pt x="1056748" y="897968"/>
                </a:lnTo>
                <a:lnTo>
                  <a:pt x="1006733" y="852287"/>
                </a:lnTo>
                <a:lnTo>
                  <a:pt x="954787" y="801923"/>
                </a:lnTo>
                <a:lnTo>
                  <a:pt x="911522" y="757629"/>
                </a:lnTo>
                <a:lnTo>
                  <a:pt x="871688" y="714731"/>
                </a:lnTo>
                <a:lnTo>
                  <a:pt x="835281" y="673229"/>
                </a:lnTo>
                <a:lnTo>
                  <a:pt x="802298" y="633123"/>
                </a:lnTo>
                <a:lnTo>
                  <a:pt x="772733" y="594413"/>
                </a:lnTo>
                <a:lnTo>
                  <a:pt x="746582" y="557097"/>
                </a:lnTo>
                <a:lnTo>
                  <a:pt x="723841" y="521177"/>
                </a:lnTo>
                <a:lnTo>
                  <a:pt x="2781859" y="521177"/>
                </a:lnTo>
                <a:lnTo>
                  <a:pt x="2806109" y="481555"/>
                </a:lnTo>
                <a:lnTo>
                  <a:pt x="2821832" y="442538"/>
                </a:lnTo>
                <a:lnTo>
                  <a:pt x="1304062" y="442538"/>
                </a:lnTo>
                <a:lnTo>
                  <a:pt x="1247012" y="441700"/>
                </a:lnTo>
                <a:lnTo>
                  <a:pt x="1190828" y="439270"/>
                </a:lnTo>
                <a:lnTo>
                  <a:pt x="1135748" y="435154"/>
                </a:lnTo>
                <a:lnTo>
                  <a:pt x="1082010" y="429256"/>
                </a:lnTo>
                <a:lnTo>
                  <a:pt x="1029851" y="421481"/>
                </a:lnTo>
                <a:lnTo>
                  <a:pt x="979509" y="411734"/>
                </a:lnTo>
                <a:lnTo>
                  <a:pt x="931222" y="399921"/>
                </a:lnTo>
                <a:lnTo>
                  <a:pt x="885228" y="385945"/>
                </a:lnTo>
                <a:lnTo>
                  <a:pt x="841765" y="369712"/>
                </a:lnTo>
                <a:lnTo>
                  <a:pt x="801070" y="351128"/>
                </a:lnTo>
                <a:lnTo>
                  <a:pt x="763380" y="330096"/>
                </a:lnTo>
                <a:lnTo>
                  <a:pt x="728935" y="306522"/>
                </a:lnTo>
                <a:lnTo>
                  <a:pt x="697971" y="280311"/>
                </a:lnTo>
                <a:lnTo>
                  <a:pt x="670727" y="251368"/>
                </a:lnTo>
                <a:lnTo>
                  <a:pt x="647439" y="219598"/>
                </a:lnTo>
                <a:lnTo>
                  <a:pt x="628347" y="184905"/>
                </a:lnTo>
                <a:lnTo>
                  <a:pt x="615661" y="160647"/>
                </a:lnTo>
                <a:lnTo>
                  <a:pt x="600759" y="137478"/>
                </a:lnTo>
                <a:lnTo>
                  <a:pt x="564328" y="94426"/>
                </a:lnTo>
                <a:lnTo>
                  <a:pt x="524679" y="60432"/>
                </a:lnTo>
                <a:lnTo>
                  <a:pt x="481284" y="33993"/>
                </a:lnTo>
                <a:lnTo>
                  <a:pt x="434181" y="15108"/>
                </a:lnTo>
                <a:lnTo>
                  <a:pt x="383405" y="3777"/>
                </a:lnTo>
                <a:lnTo>
                  <a:pt x="328995" y="0"/>
                </a:lnTo>
                <a:close/>
              </a:path>
              <a:path w="2840355" h="1757045">
                <a:moveTo>
                  <a:pt x="2781859" y="521177"/>
                </a:moveTo>
                <a:lnTo>
                  <a:pt x="2116260" y="521177"/>
                </a:lnTo>
                <a:lnTo>
                  <a:pt x="2093523" y="557097"/>
                </a:lnTo>
                <a:lnTo>
                  <a:pt x="2067374" y="594413"/>
                </a:lnTo>
                <a:lnTo>
                  <a:pt x="2037811" y="633123"/>
                </a:lnTo>
                <a:lnTo>
                  <a:pt x="2004827" y="673229"/>
                </a:lnTo>
                <a:lnTo>
                  <a:pt x="1968420" y="714731"/>
                </a:lnTo>
                <a:lnTo>
                  <a:pt x="1928583" y="757629"/>
                </a:lnTo>
                <a:lnTo>
                  <a:pt x="1885314" y="801923"/>
                </a:lnTo>
                <a:lnTo>
                  <a:pt x="1833373" y="852287"/>
                </a:lnTo>
                <a:lnTo>
                  <a:pt x="1783361" y="897968"/>
                </a:lnTo>
                <a:lnTo>
                  <a:pt x="1735277" y="938962"/>
                </a:lnTo>
                <a:lnTo>
                  <a:pt x="1689121" y="975266"/>
                </a:lnTo>
                <a:lnTo>
                  <a:pt x="1644895" y="1006878"/>
                </a:lnTo>
                <a:lnTo>
                  <a:pt x="1602598" y="1033793"/>
                </a:lnTo>
                <a:lnTo>
                  <a:pt x="1562230" y="1056009"/>
                </a:lnTo>
                <a:lnTo>
                  <a:pt x="1523792" y="1073523"/>
                </a:lnTo>
                <a:lnTo>
                  <a:pt x="1487285" y="1086332"/>
                </a:lnTo>
                <a:lnTo>
                  <a:pt x="1420061" y="1097819"/>
                </a:lnTo>
                <a:lnTo>
                  <a:pt x="1907805" y="1097819"/>
                </a:lnTo>
                <a:lnTo>
                  <a:pt x="1940845" y="1059130"/>
                </a:lnTo>
                <a:lnTo>
                  <a:pt x="1987450" y="1008330"/>
                </a:lnTo>
                <a:lnTo>
                  <a:pt x="2038964" y="955562"/>
                </a:lnTo>
                <a:lnTo>
                  <a:pt x="2091916" y="904049"/>
                </a:lnTo>
                <a:lnTo>
                  <a:pt x="2142863" y="857443"/>
                </a:lnTo>
                <a:lnTo>
                  <a:pt x="2191804" y="815744"/>
                </a:lnTo>
                <a:lnTo>
                  <a:pt x="2238739" y="778952"/>
                </a:lnTo>
                <a:lnTo>
                  <a:pt x="2283668" y="747067"/>
                </a:lnTo>
                <a:lnTo>
                  <a:pt x="2326590" y="720088"/>
                </a:lnTo>
                <a:lnTo>
                  <a:pt x="2367506" y="698014"/>
                </a:lnTo>
                <a:lnTo>
                  <a:pt x="2406416" y="680847"/>
                </a:lnTo>
                <a:lnTo>
                  <a:pt x="2443319" y="668585"/>
                </a:lnTo>
                <a:lnTo>
                  <a:pt x="2565429" y="654997"/>
                </a:lnTo>
                <a:lnTo>
                  <a:pt x="2616014" y="643663"/>
                </a:lnTo>
                <a:lnTo>
                  <a:pt x="2662892" y="624775"/>
                </a:lnTo>
                <a:lnTo>
                  <a:pt x="2706098" y="598333"/>
                </a:lnTo>
                <a:lnTo>
                  <a:pt x="2745665" y="564338"/>
                </a:lnTo>
                <a:lnTo>
                  <a:pt x="2779664" y="524764"/>
                </a:lnTo>
                <a:lnTo>
                  <a:pt x="2781859" y="521177"/>
                </a:lnTo>
                <a:close/>
              </a:path>
              <a:path w="2840355" h="1757045">
                <a:moveTo>
                  <a:pt x="2116260" y="521177"/>
                </a:moveTo>
                <a:lnTo>
                  <a:pt x="723841" y="521177"/>
                </a:lnTo>
                <a:lnTo>
                  <a:pt x="773552" y="535360"/>
                </a:lnTo>
                <a:lnTo>
                  <a:pt x="823264" y="548487"/>
                </a:lnTo>
                <a:lnTo>
                  <a:pt x="872975" y="560562"/>
                </a:lnTo>
                <a:lnTo>
                  <a:pt x="922688" y="571586"/>
                </a:lnTo>
                <a:lnTo>
                  <a:pt x="972400" y="581560"/>
                </a:lnTo>
                <a:lnTo>
                  <a:pt x="1022113" y="590485"/>
                </a:lnTo>
                <a:lnTo>
                  <a:pt x="1071826" y="598365"/>
                </a:lnTo>
                <a:lnTo>
                  <a:pt x="1121538" y="605199"/>
                </a:lnTo>
                <a:lnTo>
                  <a:pt x="1171251" y="610991"/>
                </a:lnTo>
                <a:lnTo>
                  <a:pt x="1220963" y="615741"/>
                </a:lnTo>
                <a:lnTo>
                  <a:pt x="1270676" y="619451"/>
                </a:lnTo>
                <a:lnTo>
                  <a:pt x="1320387" y="622122"/>
                </a:lnTo>
                <a:lnTo>
                  <a:pt x="1370099" y="623757"/>
                </a:lnTo>
                <a:lnTo>
                  <a:pt x="1419810" y="624357"/>
                </a:lnTo>
                <a:lnTo>
                  <a:pt x="1470002" y="623757"/>
                </a:lnTo>
                <a:lnTo>
                  <a:pt x="1519714" y="622122"/>
                </a:lnTo>
                <a:lnTo>
                  <a:pt x="1569425" y="619451"/>
                </a:lnTo>
                <a:lnTo>
                  <a:pt x="1619138" y="615741"/>
                </a:lnTo>
                <a:lnTo>
                  <a:pt x="1668850" y="610991"/>
                </a:lnTo>
                <a:lnTo>
                  <a:pt x="1718563" y="605199"/>
                </a:lnTo>
                <a:lnTo>
                  <a:pt x="1768276" y="598365"/>
                </a:lnTo>
                <a:lnTo>
                  <a:pt x="1817988" y="590485"/>
                </a:lnTo>
                <a:lnTo>
                  <a:pt x="1867701" y="581560"/>
                </a:lnTo>
                <a:lnTo>
                  <a:pt x="1917413" y="571586"/>
                </a:lnTo>
                <a:lnTo>
                  <a:pt x="1967126" y="560562"/>
                </a:lnTo>
                <a:lnTo>
                  <a:pt x="2016837" y="548487"/>
                </a:lnTo>
                <a:lnTo>
                  <a:pt x="2066549" y="535360"/>
                </a:lnTo>
                <a:lnTo>
                  <a:pt x="2116260" y="521177"/>
                </a:lnTo>
                <a:close/>
              </a:path>
              <a:path w="2840355" h="1757045">
                <a:moveTo>
                  <a:pt x="1419810" y="439808"/>
                </a:moveTo>
                <a:lnTo>
                  <a:pt x="1361741" y="441879"/>
                </a:lnTo>
                <a:lnTo>
                  <a:pt x="1304062" y="442538"/>
                </a:lnTo>
                <a:lnTo>
                  <a:pt x="1536041" y="442538"/>
                </a:lnTo>
                <a:lnTo>
                  <a:pt x="1478362" y="441879"/>
                </a:lnTo>
                <a:lnTo>
                  <a:pt x="1419810" y="439808"/>
                </a:lnTo>
                <a:close/>
              </a:path>
              <a:path w="2840355" h="1757045">
                <a:moveTo>
                  <a:pt x="2511106" y="0"/>
                </a:moveTo>
                <a:lnTo>
                  <a:pt x="2456698" y="3777"/>
                </a:lnTo>
                <a:lnTo>
                  <a:pt x="2405927" y="15108"/>
                </a:lnTo>
                <a:lnTo>
                  <a:pt x="2358828" y="33993"/>
                </a:lnTo>
                <a:lnTo>
                  <a:pt x="2315436" y="60432"/>
                </a:lnTo>
                <a:lnTo>
                  <a:pt x="2275784" y="94426"/>
                </a:lnTo>
                <a:lnTo>
                  <a:pt x="2239348" y="137478"/>
                </a:lnTo>
                <a:lnTo>
                  <a:pt x="2211754" y="184905"/>
                </a:lnTo>
                <a:lnTo>
                  <a:pt x="2192662" y="219598"/>
                </a:lnTo>
                <a:lnTo>
                  <a:pt x="2169375" y="251368"/>
                </a:lnTo>
                <a:lnTo>
                  <a:pt x="2142131" y="280311"/>
                </a:lnTo>
                <a:lnTo>
                  <a:pt x="2111167" y="306522"/>
                </a:lnTo>
                <a:lnTo>
                  <a:pt x="2076722" y="330096"/>
                </a:lnTo>
                <a:lnTo>
                  <a:pt x="2039034" y="351128"/>
                </a:lnTo>
                <a:lnTo>
                  <a:pt x="1998339" y="369712"/>
                </a:lnTo>
                <a:lnTo>
                  <a:pt x="1954876" y="385945"/>
                </a:lnTo>
                <a:lnTo>
                  <a:pt x="1908882" y="399921"/>
                </a:lnTo>
                <a:lnTo>
                  <a:pt x="1860596" y="411734"/>
                </a:lnTo>
                <a:lnTo>
                  <a:pt x="1810255" y="421481"/>
                </a:lnTo>
                <a:lnTo>
                  <a:pt x="1758096" y="429256"/>
                </a:lnTo>
                <a:lnTo>
                  <a:pt x="1704357" y="435154"/>
                </a:lnTo>
                <a:lnTo>
                  <a:pt x="1649277" y="439270"/>
                </a:lnTo>
                <a:lnTo>
                  <a:pt x="1593092" y="441700"/>
                </a:lnTo>
                <a:lnTo>
                  <a:pt x="1536041" y="442538"/>
                </a:lnTo>
                <a:lnTo>
                  <a:pt x="2821832" y="442538"/>
                </a:lnTo>
                <a:lnTo>
                  <a:pt x="2824999" y="434677"/>
                </a:lnTo>
                <a:lnTo>
                  <a:pt x="2836334" y="384090"/>
                </a:lnTo>
                <a:lnTo>
                  <a:pt x="2840112" y="329759"/>
                </a:lnTo>
                <a:lnTo>
                  <a:pt x="2836334" y="275358"/>
                </a:lnTo>
                <a:lnTo>
                  <a:pt x="2824999" y="224588"/>
                </a:lnTo>
                <a:lnTo>
                  <a:pt x="2806109" y="177485"/>
                </a:lnTo>
                <a:lnTo>
                  <a:pt x="2779664" y="134085"/>
                </a:lnTo>
                <a:lnTo>
                  <a:pt x="2745665" y="94426"/>
                </a:lnTo>
                <a:lnTo>
                  <a:pt x="2706098" y="60432"/>
                </a:lnTo>
                <a:lnTo>
                  <a:pt x="2662892" y="33993"/>
                </a:lnTo>
                <a:lnTo>
                  <a:pt x="2616014" y="15108"/>
                </a:lnTo>
                <a:lnTo>
                  <a:pt x="2565429" y="3777"/>
                </a:lnTo>
                <a:lnTo>
                  <a:pt x="2511106" y="0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0104099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982024" y="5105377"/>
            <a:ext cx="1775460" cy="1097915"/>
          </a:xfrm>
          <a:custGeom>
            <a:avLst/>
            <a:gdLst/>
            <a:ahLst/>
            <a:cxnLst/>
            <a:rect l="l" t="t" r="r" b="b"/>
            <a:pathLst>
              <a:path w="1775459" h="1097914">
                <a:moveTo>
                  <a:pt x="889484" y="0"/>
                </a:moveTo>
                <a:lnTo>
                  <a:pt x="826908" y="9147"/>
                </a:lnTo>
                <a:lnTo>
                  <a:pt x="770124" y="37547"/>
                </a:lnTo>
                <a:lnTo>
                  <a:pt x="719379" y="90201"/>
                </a:lnTo>
                <a:lnTo>
                  <a:pt x="700934" y="125027"/>
                </a:lnTo>
                <a:lnTo>
                  <a:pt x="689867" y="163454"/>
                </a:lnTo>
                <a:lnTo>
                  <a:pt x="686178" y="205525"/>
                </a:lnTo>
                <a:lnTo>
                  <a:pt x="682393" y="238560"/>
                </a:lnTo>
                <a:lnTo>
                  <a:pt x="652112" y="313751"/>
                </a:lnTo>
                <a:lnTo>
                  <a:pt x="625615" y="355906"/>
                </a:lnTo>
                <a:lnTo>
                  <a:pt x="591547" y="401100"/>
                </a:lnTo>
                <a:lnTo>
                  <a:pt x="549908" y="449333"/>
                </a:lnTo>
                <a:lnTo>
                  <a:pt x="500696" y="500605"/>
                </a:lnTo>
                <a:lnTo>
                  <a:pt x="449252" y="549819"/>
                </a:lnTo>
                <a:lnTo>
                  <a:pt x="400905" y="591460"/>
                </a:lnTo>
                <a:lnTo>
                  <a:pt x="355655" y="625528"/>
                </a:lnTo>
                <a:lnTo>
                  <a:pt x="313501" y="652023"/>
                </a:lnTo>
                <a:lnTo>
                  <a:pt x="274444" y="670948"/>
                </a:lnTo>
                <a:lnTo>
                  <a:pt x="205616" y="686086"/>
                </a:lnTo>
                <a:lnTo>
                  <a:pt x="163546" y="689775"/>
                </a:lnTo>
                <a:lnTo>
                  <a:pt x="125119" y="700842"/>
                </a:lnTo>
                <a:lnTo>
                  <a:pt x="90293" y="719287"/>
                </a:lnTo>
                <a:lnTo>
                  <a:pt x="59024" y="745110"/>
                </a:lnTo>
                <a:lnTo>
                  <a:pt x="33201" y="776379"/>
                </a:lnTo>
                <a:lnTo>
                  <a:pt x="14756" y="811206"/>
                </a:lnTo>
                <a:lnTo>
                  <a:pt x="3689" y="849636"/>
                </a:lnTo>
                <a:lnTo>
                  <a:pt x="0" y="891713"/>
                </a:lnTo>
                <a:lnTo>
                  <a:pt x="3689" y="933859"/>
                </a:lnTo>
                <a:lnTo>
                  <a:pt x="14756" y="972452"/>
                </a:lnTo>
                <a:lnTo>
                  <a:pt x="33201" y="1007443"/>
                </a:lnTo>
                <a:lnTo>
                  <a:pt x="59024" y="1038787"/>
                </a:lnTo>
                <a:lnTo>
                  <a:pt x="90293" y="1064606"/>
                </a:lnTo>
                <a:lnTo>
                  <a:pt x="125119" y="1083052"/>
                </a:lnTo>
                <a:lnTo>
                  <a:pt x="163546" y="1094121"/>
                </a:lnTo>
                <a:lnTo>
                  <a:pt x="205616" y="1097812"/>
                </a:lnTo>
                <a:lnTo>
                  <a:pt x="247768" y="1094121"/>
                </a:lnTo>
                <a:lnTo>
                  <a:pt x="286363" y="1083052"/>
                </a:lnTo>
                <a:lnTo>
                  <a:pt x="321352" y="1064606"/>
                </a:lnTo>
                <a:lnTo>
                  <a:pt x="352690" y="1038787"/>
                </a:lnTo>
                <a:lnTo>
                  <a:pt x="384772" y="997406"/>
                </a:lnTo>
                <a:lnTo>
                  <a:pt x="392700" y="982244"/>
                </a:lnTo>
                <a:lnTo>
                  <a:pt x="413600" y="947719"/>
                </a:lnTo>
                <a:lnTo>
                  <a:pt x="441267" y="917983"/>
                </a:lnTo>
                <a:lnTo>
                  <a:pt x="475050" y="892777"/>
                </a:lnTo>
                <a:lnTo>
                  <a:pt x="514298" y="871839"/>
                </a:lnTo>
                <a:lnTo>
                  <a:pt x="558359" y="854909"/>
                </a:lnTo>
                <a:lnTo>
                  <a:pt x="606582" y="841728"/>
                </a:lnTo>
                <a:lnTo>
                  <a:pt x="658317" y="832034"/>
                </a:lnTo>
                <a:lnTo>
                  <a:pt x="712912" y="825568"/>
                </a:lnTo>
                <a:lnTo>
                  <a:pt x="769715" y="822069"/>
                </a:lnTo>
                <a:lnTo>
                  <a:pt x="828076" y="821276"/>
                </a:lnTo>
                <a:lnTo>
                  <a:pt x="1763136" y="821276"/>
                </a:lnTo>
                <a:lnTo>
                  <a:pt x="1760236" y="811206"/>
                </a:lnTo>
                <a:lnTo>
                  <a:pt x="1741791" y="776379"/>
                </a:lnTo>
                <a:lnTo>
                  <a:pt x="1738244" y="772083"/>
                </a:lnTo>
                <a:lnTo>
                  <a:pt x="452384" y="772083"/>
                </a:lnTo>
                <a:lnTo>
                  <a:pt x="478653" y="732227"/>
                </a:lnTo>
                <a:lnTo>
                  <a:pt x="511454" y="689697"/>
                </a:lnTo>
                <a:lnTo>
                  <a:pt x="550802" y="644495"/>
                </a:lnTo>
                <a:lnTo>
                  <a:pt x="596714" y="596623"/>
                </a:lnTo>
                <a:lnTo>
                  <a:pt x="647190" y="548476"/>
                </a:lnTo>
                <a:lnTo>
                  <a:pt x="694687" y="507559"/>
                </a:lnTo>
                <a:lnTo>
                  <a:pt x="739205" y="473881"/>
                </a:lnTo>
                <a:lnTo>
                  <a:pt x="780744" y="447447"/>
                </a:lnTo>
                <a:lnTo>
                  <a:pt x="819307" y="428267"/>
                </a:lnTo>
                <a:lnTo>
                  <a:pt x="887501" y="411696"/>
                </a:lnTo>
                <a:lnTo>
                  <a:pt x="1192593" y="411696"/>
                </a:lnTo>
                <a:lnTo>
                  <a:pt x="1183445" y="401100"/>
                </a:lnTo>
                <a:lnTo>
                  <a:pt x="1149377" y="355906"/>
                </a:lnTo>
                <a:lnTo>
                  <a:pt x="1122880" y="313751"/>
                </a:lnTo>
                <a:lnTo>
                  <a:pt x="1103955" y="274636"/>
                </a:lnTo>
                <a:lnTo>
                  <a:pt x="1088815" y="205525"/>
                </a:lnTo>
                <a:lnTo>
                  <a:pt x="1085125" y="163454"/>
                </a:lnTo>
                <a:lnTo>
                  <a:pt x="1074058" y="125027"/>
                </a:lnTo>
                <a:lnTo>
                  <a:pt x="1055613" y="90201"/>
                </a:lnTo>
                <a:lnTo>
                  <a:pt x="1029790" y="58932"/>
                </a:lnTo>
                <a:lnTo>
                  <a:pt x="979382" y="21835"/>
                </a:lnTo>
                <a:lnTo>
                  <a:pt x="920233" y="2745"/>
                </a:lnTo>
                <a:lnTo>
                  <a:pt x="904470" y="760"/>
                </a:lnTo>
                <a:lnTo>
                  <a:pt x="889484" y="0"/>
                </a:lnTo>
                <a:close/>
              </a:path>
              <a:path w="1775459" h="1097914">
                <a:moveTo>
                  <a:pt x="1763136" y="821276"/>
                </a:moveTo>
                <a:lnTo>
                  <a:pt x="946916" y="821276"/>
                </a:lnTo>
                <a:lnTo>
                  <a:pt x="1005277" y="822069"/>
                </a:lnTo>
                <a:lnTo>
                  <a:pt x="1062080" y="825568"/>
                </a:lnTo>
                <a:lnTo>
                  <a:pt x="1116675" y="832034"/>
                </a:lnTo>
                <a:lnTo>
                  <a:pt x="1168409" y="841728"/>
                </a:lnTo>
                <a:lnTo>
                  <a:pt x="1216632" y="854909"/>
                </a:lnTo>
                <a:lnTo>
                  <a:pt x="1260692" y="871839"/>
                </a:lnTo>
                <a:lnTo>
                  <a:pt x="1299938" y="892777"/>
                </a:lnTo>
                <a:lnTo>
                  <a:pt x="1333719" y="917983"/>
                </a:lnTo>
                <a:lnTo>
                  <a:pt x="1361384" y="947719"/>
                </a:lnTo>
                <a:lnTo>
                  <a:pt x="1382282" y="982244"/>
                </a:lnTo>
                <a:lnTo>
                  <a:pt x="1390215" y="997406"/>
                </a:lnTo>
                <a:lnTo>
                  <a:pt x="1399531" y="1011886"/>
                </a:lnTo>
                <a:lnTo>
                  <a:pt x="1453644" y="1064606"/>
                </a:lnTo>
                <a:lnTo>
                  <a:pt x="1488633" y="1083052"/>
                </a:lnTo>
                <a:lnTo>
                  <a:pt x="1527225" y="1094121"/>
                </a:lnTo>
                <a:lnTo>
                  <a:pt x="1569376" y="1097812"/>
                </a:lnTo>
                <a:lnTo>
                  <a:pt x="1611448" y="1094121"/>
                </a:lnTo>
                <a:lnTo>
                  <a:pt x="1649877" y="1083052"/>
                </a:lnTo>
                <a:lnTo>
                  <a:pt x="1684704" y="1064606"/>
                </a:lnTo>
                <a:lnTo>
                  <a:pt x="1715968" y="1038787"/>
                </a:lnTo>
                <a:lnTo>
                  <a:pt x="1741791" y="1007443"/>
                </a:lnTo>
                <a:lnTo>
                  <a:pt x="1760236" y="972452"/>
                </a:lnTo>
                <a:lnTo>
                  <a:pt x="1771304" y="933859"/>
                </a:lnTo>
                <a:lnTo>
                  <a:pt x="1774993" y="891713"/>
                </a:lnTo>
                <a:lnTo>
                  <a:pt x="1771304" y="849636"/>
                </a:lnTo>
                <a:lnTo>
                  <a:pt x="1763136" y="821276"/>
                </a:lnTo>
                <a:close/>
              </a:path>
              <a:path w="1775459" h="1097914">
                <a:moveTo>
                  <a:pt x="946916" y="821276"/>
                </a:moveTo>
                <a:lnTo>
                  <a:pt x="828076" y="821276"/>
                </a:lnTo>
                <a:lnTo>
                  <a:pt x="887648" y="822940"/>
                </a:lnTo>
                <a:lnTo>
                  <a:pt x="946916" y="821276"/>
                </a:lnTo>
                <a:close/>
              </a:path>
              <a:path w="1775459" h="1097914">
                <a:moveTo>
                  <a:pt x="887648" y="707604"/>
                </a:moveTo>
                <a:lnTo>
                  <a:pt x="839017" y="708463"/>
                </a:lnTo>
                <a:lnTo>
                  <a:pt x="790688" y="710891"/>
                </a:lnTo>
                <a:lnTo>
                  <a:pt x="742359" y="714890"/>
                </a:lnTo>
                <a:lnTo>
                  <a:pt x="694029" y="720464"/>
                </a:lnTo>
                <a:lnTo>
                  <a:pt x="645699" y="727617"/>
                </a:lnTo>
                <a:lnTo>
                  <a:pt x="597369" y="736351"/>
                </a:lnTo>
                <a:lnTo>
                  <a:pt x="549040" y="746672"/>
                </a:lnTo>
                <a:lnTo>
                  <a:pt x="500711" y="758581"/>
                </a:lnTo>
                <a:lnTo>
                  <a:pt x="452384" y="772083"/>
                </a:lnTo>
                <a:lnTo>
                  <a:pt x="1322608" y="772083"/>
                </a:lnTo>
                <a:lnTo>
                  <a:pt x="1274278" y="758581"/>
                </a:lnTo>
                <a:lnTo>
                  <a:pt x="1225948" y="746672"/>
                </a:lnTo>
                <a:lnTo>
                  <a:pt x="1177618" y="736351"/>
                </a:lnTo>
                <a:lnTo>
                  <a:pt x="1129289" y="727617"/>
                </a:lnTo>
                <a:lnTo>
                  <a:pt x="1080960" y="720464"/>
                </a:lnTo>
                <a:lnTo>
                  <a:pt x="1032631" y="714890"/>
                </a:lnTo>
                <a:lnTo>
                  <a:pt x="984303" y="710891"/>
                </a:lnTo>
                <a:lnTo>
                  <a:pt x="935975" y="708463"/>
                </a:lnTo>
                <a:lnTo>
                  <a:pt x="887648" y="707604"/>
                </a:lnTo>
                <a:close/>
              </a:path>
              <a:path w="1775459" h="1097914">
                <a:moveTo>
                  <a:pt x="1192593" y="411696"/>
                </a:moveTo>
                <a:lnTo>
                  <a:pt x="887501" y="411696"/>
                </a:lnTo>
                <a:lnTo>
                  <a:pt x="920107" y="416347"/>
                </a:lnTo>
                <a:lnTo>
                  <a:pt x="955691" y="428267"/>
                </a:lnTo>
                <a:lnTo>
                  <a:pt x="994252" y="447447"/>
                </a:lnTo>
                <a:lnTo>
                  <a:pt x="1035791" y="473881"/>
                </a:lnTo>
                <a:lnTo>
                  <a:pt x="1080306" y="507559"/>
                </a:lnTo>
                <a:lnTo>
                  <a:pt x="1127799" y="548476"/>
                </a:lnTo>
                <a:lnTo>
                  <a:pt x="1178267" y="596623"/>
                </a:lnTo>
                <a:lnTo>
                  <a:pt x="1224186" y="644495"/>
                </a:lnTo>
                <a:lnTo>
                  <a:pt x="1263597" y="689775"/>
                </a:lnTo>
                <a:lnTo>
                  <a:pt x="1296339" y="732227"/>
                </a:lnTo>
                <a:lnTo>
                  <a:pt x="1322608" y="772083"/>
                </a:lnTo>
                <a:lnTo>
                  <a:pt x="1738244" y="772083"/>
                </a:lnTo>
                <a:lnTo>
                  <a:pt x="1684704" y="719287"/>
                </a:lnTo>
                <a:lnTo>
                  <a:pt x="1649877" y="700842"/>
                </a:lnTo>
                <a:lnTo>
                  <a:pt x="1611448" y="689775"/>
                </a:lnTo>
                <a:lnTo>
                  <a:pt x="1569376" y="686086"/>
                </a:lnTo>
                <a:lnTo>
                  <a:pt x="1536509" y="682302"/>
                </a:lnTo>
                <a:lnTo>
                  <a:pt x="1461488" y="652023"/>
                </a:lnTo>
                <a:lnTo>
                  <a:pt x="1419333" y="625528"/>
                </a:lnTo>
                <a:lnTo>
                  <a:pt x="1374083" y="591460"/>
                </a:lnTo>
                <a:lnTo>
                  <a:pt x="1325737" y="549819"/>
                </a:lnTo>
                <a:lnTo>
                  <a:pt x="1274296" y="500605"/>
                </a:lnTo>
                <a:lnTo>
                  <a:pt x="1225084" y="449333"/>
                </a:lnTo>
                <a:lnTo>
                  <a:pt x="1192593" y="411696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8835122" y="5252668"/>
            <a:ext cx="521334" cy="497205"/>
          </a:xfrm>
          <a:custGeom>
            <a:avLst/>
            <a:gdLst/>
            <a:ahLst/>
            <a:cxnLst/>
            <a:rect l="l" t="t" r="r" b="b"/>
            <a:pathLst>
              <a:path w="521334" h="497204">
                <a:moveTo>
                  <a:pt x="370030" y="0"/>
                </a:moveTo>
                <a:lnTo>
                  <a:pt x="75683" y="0"/>
                </a:lnTo>
                <a:lnTo>
                  <a:pt x="75683" y="67725"/>
                </a:lnTo>
                <a:lnTo>
                  <a:pt x="372177" y="67725"/>
                </a:lnTo>
                <a:lnTo>
                  <a:pt x="387712" y="69161"/>
                </a:lnTo>
                <a:lnTo>
                  <a:pt x="427756" y="90656"/>
                </a:lnTo>
                <a:lnTo>
                  <a:pt x="453548" y="132075"/>
                </a:lnTo>
                <a:lnTo>
                  <a:pt x="457996" y="149000"/>
                </a:lnTo>
                <a:lnTo>
                  <a:pt x="154937" y="149000"/>
                </a:lnTo>
                <a:lnTo>
                  <a:pt x="123566" y="151974"/>
                </a:lnTo>
                <a:lnTo>
                  <a:pt x="68511" y="175761"/>
                </a:lnTo>
                <a:lnTo>
                  <a:pt x="25210" y="221814"/>
                </a:lnTo>
                <a:lnTo>
                  <a:pt x="2800" y="281127"/>
                </a:lnTo>
                <a:lnTo>
                  <a:pt x="0" y="315184"/>
                </a:lnTo>
                <a:lnTo>
                  <a:pt x="2485" y="352618"/>
                </a:lnTo>
                <a:lnTo>
                  <a:pt x="22378" y="416886"/>
                </a:lnTo>
                <a:lnTo>
                  <a:pt x="62946" y="467057"/>
                </a:lnTo>
                <a:lnTo>
                  <a:pt x="120193" y="493712"/>
                </a:lnTo>
                <a:lnTo>
                  <a:pt x="154288" y="497042"/>
                </a:lnTo>
                <a:lnTo>
                  <a:pt x="370669" y="497042"/>
                </a:lnTo>
                <a:lnTo>
                  <a:pt x="370669" y="429316"/>
                </a:lnTo>
                <a:lnTo>
                  <a:pt x="154288" y="429316"/>
                </a:lnTo>
                <a:lnTo>
                  <a:pt x="136059" y="427418"/>
                </a:lnTo>
                <a:lnTo>
                  <a:pt x="89745" y="398940"/>
                </a:lnTo>
                <a:lnTo>
                  <a:pt x="69734" y="365960"/>
                </a:lnTo>
                <a:lnTo>
                  <a:pt x="63066" y="327717"/>
                </a:lnTo>
                <a:lnTo>
                  <a:pt x="64551" y="304694"/>
                </a:lnTo>
                <a:lnTo>
                  <a:pt x="76442" y="264921"/>
                </a:lnTo>
                <a:lnTo>
                  <a:pt x="99977" y="234424"/>
                </a:lnTo>
                <a:lnTo>
                  <a:pt x="154288" y="216736"/>
                </a:lnTo>
                <a:lnTo>
                  <a:pt x="521073" y="216736"/>
                </a:lnTo>
                <a:lnTo>
                  <a:pt x="521073" y="168801"/>
                </a:lnTo>
                <a:lnTo>
                  <a:pt x="510417" y="103420"/>
                </a:lnTo>
                <a:lnTo>
                  <a:pt x="478456" y="48972"/>
                </a:lnTo>
                <a:lnTo>
                  <a:pt x="430047" y="12239"/>
                </a:lnTo>
                <a:lnTo>
                  <a:pt x="401487" y="3059"/>
                </a:lnTo>
                <a:lnTo>
                  <a:pt x="370030" y="0"/>
                </a:lnTo>
                <a:close/>
              </a:path>
              <a:path w="521334" h="497204">
                <a:moveTo>
                  <a:pt x="521073" y="216736"/>
                </a:moveTo>
                <a:lnTo>
                  <a:pt x="457996" y="216736"/>
                </a:lnTo>
                <a:lnTo>
                  <a:pt x="457996" y="497042"/>
                </a:lnTo>
                <a:lnTo>
                  <a:pt x="521073" y="497042"/>
                </a:lnTo>
                <a:lnTo>
                  <a:pt x="521073" y="216736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9418510" y="5252665"/>
            <a:ext cx="446405" cy="497205"/>
          </a:xfrm>
          <a:custGeom>
            <a:avLst/>
            <a:gdLst/>
            <a:ahLst/>
            <a:cxnLst/>
            <a:rect l="l" t="t" r="r" b="b"/>
            <a:pathLst>
              <a:path w="446404" h="497204">
                <a:moveTo>
                  <a:pt x="63066" y="0"/>
                </a:moveTo>
                <a:lnTo>
                  <a:pt x="0" y="0"/>
                </a:lnTo>
                <a:lnTo>
                  <a:pt x="0" y="328241"/>
                </a:lnTo>
                <a:lnTo>
                  <a:pt x="10663" y="393637"/>
                </a:lnTo>
                <a:lnTo>
                  <a:pt x="42679" y="448070"/>
                </a:lnTo>
                <a:lnTo>
                  <a:pt x="91198" y="484807"/>
                </a:lnTo>
                <a:lnTo>
                  <a:pt x="151356" y="497042"/>
                </a:lnTo>
                <a:lnTo>
                  <a:pt x="446342" y="497042"/>
                </a:lnTo>
                <a:lnTo>
                  <a:pt x="446342" y="429327"/>
                </a:lnTo>
                <a:lnTo>
                  <a:pt x="150623" y="429327"/>
                </a:lnTo>
                <a:lnTo>
                  <a:pt x="132070" y="427308"/>
                </a:lnTo>
                <a:lnTo>
                  <a:pt x="87390" y="397024"/>
                </a:lnTo>
                <a:lnTo>
                  <a:pt x="69129" y="362310"/>
                </a:lnTo>
                <a:lnTo>
                  <a:pt x="63066" y="323026"/>
                </a:lnTo>
                <a:lnTo>
                  <a:pt x="63066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9867009" y="5252665"/>
            <a:ext cx="446405" cy="497205"/>
          </a:xfrm>
          <a:custGeom>
            <a:avLst/>
            <a:gdLst/>
            <a:ahLst/>
            <a:cxnLst/>
            <a:rect l="l" t="t" r="r" b="b"/>
            <a:pathLst>
              <a:path w="446404" h="497204">
                <a:moveTo>
                  <a:pt x="63066" y="0"/>
                </a:moveTo>
                <a:lnTo>
                  <a:pt x="0" y="0"/>
                </a:lnTo>
                <a:lnTo>
                  <a:pt x="0" y="328241"/>
                </a:lnTo>
                <a:lnTo>
                  <a:pt x="10663" y="393637"/>
                </a:lnTo>
                <a:lnTo>
                  <a:pt x="42679" y="448070"/>
                </a:lnTo>
                <a:lnTo>
                  <a:pt x="91198" y="484807"/>
                </a:lnTo>
                <a:lnTo>
                  <a:pt x="151356" y="497042"/>
                </a:lnTo>
                <a:lnTo>
                  <a:pt x="446342" y="497042"/>
                </a:lnTo>
                <a:lnTo>
                  <a:pt x="446342" y="429327"/>
                </a:lnTo>
                <a:lnTo>
                  <a:pt x="150623" y="429327"/>
                </a:lnTo>
                <a:lnTo>
                  <a:pt x="132070" y="427308"/>
                </a:lnTo>
                <a:lnTo>
                  <a:pt x="87390" y="397024"/>
                </a:lnTo>
                <a:lnTo>
                  <a:pt x="69129" y="362310"/>
                </a:lnTo>
                <a:lnTo>
                  <a:pt x="63066" y="323026"/>
                </a:lnTo>
                <a:lnTo>
                  <a:pt x="63066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0348516" y="5252665"/>
            <a:ext cx="446405" cy="497205"/>
          </a:xfrm>
          <a:custGeom>
            <a:avLst/>
            <a:gdLst/>
            <a:ahLst/>
            <a:cxnLst/>
            <a:rect l="l" t="t" r="r" b="b"/>
            <a:pathLst>
              <a:path w="446404" h="497204">
                <a:moveTo>
                  <a:pt x="446342" y="0"/>
                </a:moveTo>
                <a:lnTo>
                  <a:pt x="151356" y="0"/>
                </a:lnTo>
                <a:lnTo>
                  <a:pt x="119821" y="3060"/>
                </a:lnTo>
                <a:lnTo>
                  <a:pt x="65485" y="27546"/>
                </a:lnTo>
                <a:lnTo>
                  <a:pt x="23999" y="74831"/>
                </a:lnTo>
                <a:lnTo>
                  <a:pt x="2665" y="134743"/>
                </a:lnTo>
                <a:lnTo>
                  <a:pt x="0" y="168801"/>
                </a:lnTo>
                <a:lnTo>
                  <a:pt x="0" y="328241"/>
                </a:lnTo>
                <a:lnTo>
                  <a:pt x="10663" y="393637"/>
                </a:lnTo>
                <a:lnTo>
                  <a:pt x="42679" y="448070"/>
                </a:lnTo>
                <a:lnTo>
                  <a:pt x="91198" y="484807"/>
                </a:lnTo>
                <a:lnTo>
                  <a:pt x="151356" y="497042"/>
                </a:lnTo>
                <a:lnTo>
                  <a:pt x="446342" y="497042"/>
                </a:lnTo>
                <a:lnTo>
                  <a:pt x="446342" y="429327"/>
                </a:lnTo>
                <a:lnTo>
                  <a:pt x="150623" y="429327"/>
                </a:lnTo>
                <a:lnTo>
                  <a:pt x="132465" y="427321"/>
                </a:lnTo>
                <a:lnTo>
                  <a:pt x="87871" y="397254"/>
                </a:lnTo>
                <a:lnTo>
                  <a:pt x="69268" y="362876"/>
                </a:lnTo>
                <a:lnTo>
                  <a:pt x="63066" y="323833"/>
                </a:lnTo>
                <a:lnTo>
                  <a:pt x="63066" y="291771"/>
                </a:lnTo>
                <a:lnTo>
                  <a:pt x="443441" y="291771"/>
                </a:lnTo>
                <a:lnTo>
                  <a:pt x="443441" y="224035"/>
                </a:lnTo>
                <a:lnTo>
                  <a:pt x="63066" y="224035"/>
                </a:lnTo>
                <a:lnTo>
                  <a:pt x="63066" y="174727"/>
                </a:lnTo>
                <a:lnTo>
                  <a:pt x="69268" y="135141"/>
                </a:lnTo>
                <a:lnTo>
                  <a:pt x="87871" y="100258"/>
                </a:lnTo>
                <a:lnTo>
                  <a:pt x="132465" y="69759"/>
                </a:lnTo>
                <a:lnTo>
                  <a:pt x="150623" y="67725"/>
                </a:lnTo>
                <a:lnTo>
                  <a:pt x="446342" y="67725"/>
                </a:lnTo>
                <a:lnTo>
                  <a:pt x="446342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0855206" y="5252668"/>
            <a:ext cx="521334" cy="497205"/>
          </a:xfrm>
          <a:custGeom>
            <a:avLst/>
            <a:gdLst/>
            <a:ahLst/>
            <a:cxnLst/>
            <a:rect l="l" t="t" r="r" b="b"/>
            <a:pathLst>
              <a:path w="521334" h="497204">
                <a:moveTo>
                  <a:pt x="370020" y="0"/>
                </a:moveTo>
                <a:lnTo>
                  <a:pt x="75704" y="0"/>
                </a:lnTo>
                <a:lnTo>
                  <a:pt x="75704" y="67725"/>
                </a:lnTo>
                <a:lnTo>
                  <a:pt x="372166" y="67725"/>
                </a:lnTo>
                <a:lnTo>
                  <a:pt x="387725" y="69161"/>
                </a:lnTo>
                <a:lnTo>
                  <a:pt x="427798" y="90656"/>
                </a:lnTo>
                <a:lnTo>
                  <a:pt x="453550" y="132075"/>
                </a:lnTo>
                <a:lnTo>
                  <a:pt x="457996" y="149000"/>
                </a:lnTo>
                <a:lnTo>
                  <a:pt x="154916" y="149000"/>
                </a:lnTo>
                <a:lnTo>
                  <a:pt x="123554" y="151974"/>
                </a:lnTo>
                <a:lnTo>
                  <a:pt x="68522" y="175761"/>
                </a:lnTo>
                <a:lnTo>
                  <a:pt x="25223" y="221814"/>
                </a:lnTo>
                <a:lnTo>
                  <a:pt x="2801" y="281127"/>
                </a:lnTo>
                <a:lnTo>
                  <a:pt x="0" y="315184"/>
                </a:lnTo>
                <a:lnTo>
                  <a:pt x="2485" y="352618"/>
                </a:lnTo>
                <a:lnTo>
                  <a:pt x="22365" y="416886"/>
                </a:lnTo>
                <a:lnTo>
                  <a:pt x="62957" y="467057"/>
                </a:lnTo>
                <a:lnTo>
                  <a:pt x="120225" y="493712"/>
                </a:lnTo>
                <a:lnTo>
                  <a:pt x="154309" y="497042"/>
                </a:lnTo>
                <a:lnTo>
                  <a:pt x="370690" y="497042"/>
                </a:lnTo>
                <a:lnTo>
                  <a:pt x="370690" y="429316"/>
                </a:lnTo>
                <a:lnTo>
                  <a:pt x="154309" y="429316"/>
                </a:lnTo>
                <a:lnTo>
                  <a:pt x="136078" y="427418"/>
                </a:lnTo>
                <a:lnTo>
                  <a:pt x="89766" y="398940"/>
                </a:lnTo>
                <a:lnTo>
                  <a:pt x="69732" y="365960"/>
                </a:lnTo>
                <a:lnTo>
                  <a:pt x="63055" y="327717"/>
                </a:lnTo>
                <a:lnTo>
                  <a:pt x="64547" y="304694"/>
                </a:lnTo>
                <a:lnTo>
                  <a:pt x="76444" y="264921"/>
                </a:lnTo>
                <a:lnTo>
                  <a:pt x="99965" y="234424"/>
                </a:lnTo>
                <a:lnTo>
                  <a:pt x="154309" y="216736"/>
                </a:lnTo>
                <a:lnTo>
                  <a:pt x="521062" y="216736"/>
                </a:lnTo>
                <a:lnTo>
                  <a:pt x="521062" y="168801"/>
                </a:lnTo>
                <a:lnTo>
                  <a:pt x="510420" y="103420"/>
                </a:lnTo>
                <a:lnTo>
                  <a:pt x="478488" y="48972"/>
                </a:lnTo>
                <a:lnTo>
                  <a:pt x="430053" y="12239"/>
                </a:lnTo>
                <a:lnTo>
                  <a:pt x="401497" y="3059"/>
                </a:lnTo>
                <a:lnTo>
                  <a:pt x="370020" y="0"/>
                </a:lnTo>
                <a:close/>
              </a:path>
              <a:path w="521334" h="497204">
                <a:moveTo>
                  <a:pt x="521062" y="216736"/>
                </a:moveTo>
                <a:lnTo>
                  <a:pt x="457996" y="216736"/>
                </a:lnTo>
                <a:lnTo>
                  <a:pt x="457996" y="497042"/>
                </a:lnTo>
                <a:lnTo>
                  <a:pt x="521062" y="497042"/>
                </a:lnTo>
                <a:lnTo>
                  <a:pt x="521062" y="216736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11474484" y="5259973"/>
            <a:ext cx="517525" cy="490220"/>
          </a:xfrm>
          <a:custGeom>
            <a:avLst/>
            <a:gdLst/>
            <a:ahLst/>
            <a:cxnLst/>
            <a:rect l="l" t="t" r="r" b="b"/>
            <a:pathLst>
              <a:path w="517525" h="490220">
                <a:moveTo>
                  <a:pt x="362899" y="0"/>
                </a:moveTo>
                <a:lnTo>
                  <a:pt x="154288" y="0"/>
                </a:lnTo>
                <a:lnTo>
                  <a:pt x="122647" y="2968"/>
                </a:lnTo>
                <a:lnTo>
                  <a:pt x="67586" y="26716"/>
                </a:lnTo>
                <a:lnTo>
                  <a:pt x="24825" y="72724"/>
                </a:lnTo>
                <a:lnTo>
                  <a:pt x="2755" y="131986"/>
                </a:lnTo>
                <a:lnTo>
                  <a:pt x="0" y="489733"/>
                </a:lnTo>
                <a:lnTo>
                  <a:pt x="63066" y="489733"/>
                </a:lnTo>
                <a:lnTo>
                  <a:pt x="63066" y="165911"/>
                </a:lnTo>
                <a:lnTo>
                  <a:pt x="64734" y="146291"/>
                </a:lnTo>
                <a:lnTo>
                  <a:pt x="89745" y="96447"/>
                </a:lnTo>
                <a:lnTo>
                  <a:pt x="136058" y="69512"/>
                </a:lnTo>
                <a:lnTo>
                  <a:pt x="154288" y="67715"/>
                </a:lnTo>
                <a:lnTo>
                  <a:pt x="484950" y="67715"/>
                </a:lnTo>
                <a:lnTo>
                  <a:pt x="473032" y="51160"/>
                </a:lnTo>
                <a:lnTo>
                  <a:pt x="449584" y="28774"/>
                </a:lnTo>
                <a:lnTo>
                  <a:pt x="423416" y="12787"/>
                </a:lnTo>
                <a:lnTo>
                  <a:pt x="394523" y="3196"/>
                </a:lnTo>
                <a:lnTo>
                  <a:pt x="362899" y="0"/>
                </a:lnTo>
                <a:close/>
              </a:path>
              <a:path w="517525" h="490220">
                <a:moveTo>
                  <a:pt x="484950" y="67715"/>
                </a:moveTo>
                <a:lnTo>
                  <a:pt x="362899" y="67715"/>
                </a:lnTo>
                <a:lnTo>
                  <a:pt x="381130" y="69512"/>
                </a:lnTo>
                <a:lnTo>
                  <a:pt x="397959" y="74903"/>
                </a:lnTo>
                <a:lnTo>
                  <a:pt x="439107" y="111560"/>
                </a:lnTo>
                <a:lnTo>
                  <a:pt x="454122" y="165911"/>
                </a:lnTo>
                <a:lnTo>
                  <a:pt x="454122" y="489733"/>
                </a:lnTo>
                <a:lnTo>
                  <a:pt x="517188" y="489733"/>
                </a:lnTo>
                <a:lnTo>
                  <a:pt x="517188" y="173345"/>
                </a:lnTo>
                <a:lnTo>
                  <a:pt x="514426" y="139075"/>
                </a:lnTo>
                <a:lnTo>
                  <a:pt x="506144" y="107289"/>
                </a:lnTo>
                <a:lnTo>
                  <a:pt x="492344" y="77985"/>
                </a:lnTo>
                <a:lnTo>
                  <a:pt x="484950" y="67715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12057893" y="5259972"/>
            <a:ext cx="532765" cy="490220"/>
          </a:xfrm>
          <a:custGeom>
            <a:avLst/>
            <a:gdLst/>
            <a:ahLst/>
            <a:cxnLst/>
            <a:rect l="l" t="t" r="r" b="b"/>
            <a:pathLst>
              <a:path w="532765" h="490220">
                <a:moveTo>
                  <a:pt x="532716" y="0"/>
                </a:moveTo>
                <a:lnTo>
                  <a:pt x="0" y="0"/>
                </a:lnTo>
                <a:lnTo>
                  <a:pt x="0" y="67715"/>
                </a:lnTo>
                <a:lnTo>
                  <a:pt x="424960" y="67715"/>
                </a:lnTo>
                <a:lnTo>
                  <a:pt x="0" y="416793"/>
                </a:lnTo>
                <a:lnTo>
                  <a:pt x="0" y="489733"/>
                </a:lnTo>
                <a:lnTo>
                  <a:pt x="10680" y="484529"/>
                </a:lnTo>
                <a:lnTo>
                  <a:pt x="532716" y="484529"/>
                </a:lnTo>
                <a:lnTo>
                  <a:pt x="532716" y="416793"/>
                </a:lnTo>
                <a:lnTo>
                  <a:pt x="110195" y="416793"/>
                </a:lnTo>
                <a:lnTo>
                  <a:pt x="532716" y="67107"/>
                </a:lnTo>
                <a:lnTo>
                  <a:pt x="532716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12598547" y="5252668"/>
            <a:ext cx="521334" cy="497205"/>
          </a:xfrm>
          <a:custGeom>
            <a:avLst/>
            <a:gdLst/>
            <a:ahLst/>
            <a:cxnLst/>
            <a:rect l="l" t="t" r="r" b="b"/>
            <a:pathLst>
              <a:path w="521334" h="497204">
                <a:moveTo>
                  <a:pt x="370030" y="0"/>
                </a:moveTo>
                <a:lnTo>
                  <a:pt x="75683" y="0"/>
                </a:lnTo>
                <a:lnTo>
                  <a:pt x="75683" y="67725"/>
                </a:lnTo>
                <a:lnTo>
                  <a:pt x="372177" y="67725"/>
                </a:lnTo>
                <a:lnTo>
                  <a:pt x="387717" y="69161"/>
                </a:lnTo>
                <a:lnTo>
                  <a:pt x="427777" y="90656"/>
                </a:lnTo>
                <a:lnTo>
                  <a:pt x="453556" y="132075"/>
                </a:lnTo>
                <a:lnTo>
                  <a:pt x="458006" y="149000"/>
                </a:lnTo>
                <a:lnTo>
                  <a:pt x="154916" y="149000"/>
                </a:lnTo>
                <a:lnTo>
                  <a:pt x="123554" y="151974"/>
                </a:lnTo>
                <a:lnTo>
                  <a:pt x="68502" y="175761"/>
                </a:lnTo>
                <a:lnTo>
                  <a:pt x="25210" y="221814"/>
                </a:lnTo>
                <a:lnTo>
                  <a:pt x="2800" y="281127"/>
                </a:lnTo>
                <a:lnTo>
                  <a:pt x="0" y="315184"/>
                </a:lnTo>
                <a:lnTo>
                  <a:pt x="2485" y="352618"/>
                </a:lnTo>
                <a:lnTo>
                  <a:pt x="22369" y="416886"/>
                </a:lnTo>
                <a:lnTo>
                  <a:pt x="62945" y="467057"/>
                </a:lnTo>
                <a:lnTo>
                  <a:pt x="120203" y="493712"/>
                </a:lnTo>
                <a:lnTo>
                  <a:pt x="154288" y="497042"/>
                </a:lnTo>
                <a:lnTo>
                  <a:pt x="370669" y="497042"/>
                </a:lnTo>
                <a:lnTo>
                  <a:pt x="370669" y="429316"/>
                </a:lnTo>
                <a:lnTo>
                  <a:pt x="154288" y="429316"/>
                </a:lnTo>
                <a:lnTo>
                  <a:pt x="136058" y="427418"/>
                </a:lnTo>
                <a:lnTo>
                  <a:pt x="89745" y="398940"/>
                </a:lnTo>
                <a:lnTo>
                  <a:pt x="69738" y="365960"/>
                </a:lnTo>
                <a:lnTo>
                  <a:pt x="63066" y="327717"/>
                </a:lnTo>
                <a:lnTo>
                  <a:pt x="64553" y="304694"/>
                </a:lnTo>
                <a:lnTo>
                  <a:pt x="76442" y="264921"/>
                </a:lnTo>
                <a:lnTo>
                  <a:pt x="99970" y="234424"/>
                </a:lnTo>
                <a:lnTo>
                  <a:pt x="154288" y="216736"/>
                </a:lnTo>
                <a:lnTo>
                  <a:pt x="521073" y="216736"/>
                </a:lnTo>
                <a:lnTo>
                  <a:pt x="521073" y="168801"/>
                </a:lnTo>
                <a:lnTo>
                  <a:pt x="510409" y="103420"/>
                </a:lnTo>
                <a:lnTo>
                  <a:pt x="478456" y="48972"/>
                </a:lnTo>
                <a:lnTo>
                  <a:pt x="430043" y="12239"/>
                </a:lnTo>
                <a:lnTo>
                  <a:pt x="401489" y="3059"/>
                </a:lnTo>
                <a:lnTo>
                  <a:pt x="370030" y="0"/>
                </a:lnTo>
                <a:close/>
              </a:path>
              <a:path w="521334" h="497204">
                <a:moveTo>
                  <a:pt x="521073" y="216736"/>
                </a:moveTo>
                <a:lnTo>
                  <a:pt x="458006" y="216736"/>
                </a:lnTo>
                <a:lnTo>
                  <a:pt x="458006" y="497042"/>
                </a:lnTo>
                <a:lnTo>
                  <a:pt x="521073" y="497042"/>
                </a:lnTo>
                <a:lnTo>
                  <a:pt x="521073" y="216736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8910830" y="5933251"/>
            <a:ext cx="4211320" cy="226060"/>
          </a:xfrm>
          <a:custGeom>
            <a:avLst/>
            <a:gdLst/>
            <a:ahLst/>
            <a:cxnLst/>
            <a:rect l="l" t="t" r="r" b="b"/>
            <a:pathLst>
              <a:path w="4211319" h="226060">
                <a:moveTo>
                  <a:pt x="3549336" y="3612"/>
                </a:moveTo>
                <a:lnTo>
                  <a:pt x="3527766" y="3612"/>
                </a:lnTo>
                <a:lnTo>
                  <a:pt x="3434911" y="222422"/>
                </a:lnTo>
                <a:lnTo>
                  <a:pt x="3461632" y="222422"/>
                </a:lnTo>
                <a:lnTo>
                  <a:pt x="3463172" y="218977"/>
                </a:lnTo>
                <a:lnTo>
                  <a:pt x="3468041" y="207889"/>
                </a:lnTo>
                <a:lnTo>
                  <a:pt x="3472797" y="196754"/>
                </a:lnTo>
                <a:lnTo>
                  <a:pt x="3482218" y="174444"/>
                </a:lnTo>
                <a:lnTo>
                  <a:pt x="3621840" y="174444"/>
                </a:lnTo>
                <a:lnTo>
                  <a:pt x="3611481" y="150037"/>
                </a:lnTo>
                <a:lnTo>
                  <a:pt x="3492951" y="150037"/>
                </a:lnTo>
                <a:lnTo>
                  <a:pt x="3526955" y="68652"/>
                </a:lnTo>
                <a:lnTo>
                  <a:pt x="3538311" y="41579"/>
                </a:lnTo>
                <a:lnTo>
                  <a:pt x="3565450" y="41579"/>
                </a:lnTo>
                <a:lnTo>
                  <a:pt x="3549336" y="3612"/>
                </a:lnTo>
                <a:close/>
              </a:path>
              <a:path w="4211319" h="226060">
                <a:moveTo>
                  <a:pt x="3621840" y="174444"/>
                </a:moveTo>
                <a:lnTo>
                  <a:pt x="3594623" y="174444"/>
                </a:lnTo>
                <a:lnTo>
                  <a:pt x="3615429" y="222422"/>
                </a:lnTo>
                <a:lnTo>
                  <a:pt x="3642203" y="222422"/>
                </a:lnTo>
                <a:lnTo>
                  <a:pt x="3621840" y="174444"/>
                </a:lnTo>
                <a:close/>
              </a:path>
              <a:path w="4211319" h="226060">
                <a:moveTo>
                  <a:pt x="3565450" y="41579"/>
                </a:moveTo>
                <a:lnTo>
                  <a:pt x="3538311" y="41579"/>
                </a:lnTo>
                <a:lnTo>
                  <a:pt x="3549819" y="68686"/>
                </a:lnTo>
                <a:lnTo>
                  <a:pt x="3561241" y="95749"/>
                </a:lnTo>
                <a:lnTo>
                  <a:pt x="3572612" y="122876"/>
                </a:lnTo>
                <a:lnTo>
                  <a:pt x="3583911" y="150037"/>
                </a:lnTo>
                <a:lnTo>
                  <a:pt x="3611481" y="150037"/>
                </a:lnTo>
                <a:lnTo>
                  <a:pt x="3565450" y="41579"/>
                </a:lnTo>
                <a:close/>
              </a:path>
              <a:path w="4211319" h="226060">
                <a:moveTo>
                  <a:pt x="4102367" y="154194"/>
                </a:moveTo>
                <a:lnTo>
                  <a:pt x="4077614" y="154194"/>
                </a:lnTo>
                <a:lnTo>
                  <a:pt x="4078137" y="160497"/>
                </a:lnTo>
                <a:lnTo>
                  <a:pt x="4084422" y="186410"/>
                </a:lnTo>
                <a:lnTo>
                  <a:pt x="4098195" y="207197"/>
                </a:lnTo>
                <a:lnTo>
                  <a:pt x="4118576" y="221019"/>
                </a:lnTo>
                <a:lnTo>
                  <a:pt x="4144680" y="226035"/>
                </a:lnTo>
                <a:lnTo>
                  <a:pt x="4169998" y="220871"/>
                </a:lnTo>
                <a:lnTo>
                  <a:pt x="4191221" y="206834"/>
                </a:lnTo>
                <a:lnTo>
                  <a:pt x="4194894" y="201616"/>
                </a:lnTo>
                <a:lnTo>
                  <a:pt x="4144407" y="201616"/>
                </a:lnTo>
                <a:lnTo>
                  <a:pt x="4127499" y="198379"/>
                </a:lnTo>
                <a:lnTo>
                  <a:pt x="4115237" y="189454"/>
                </a:lnTo>
                <a:lnTo>
                  <a:pt x="4107217" y="176022"/>
                </a:lnTo>
                <a:lnTo>
                  <a:pt x="4103037" y="159262"/>
                </a:lnTo>
                <a:lnTo>
                  <a:pt x="4102367" y="154194"/>
                </a:lnTo>
                <a:close/>
              </a:path>
              <a:path w="4211319" h="226060">
                <a:moveTo>
                  <a:pt x="4145507" y="0"/>
                </a:moveTo>
                <a:lnTo>
                  <a:pt x="4120908" y="4585"/>
                </a:lnTo>
                <a:lnTo>
                  <a:pt x="4100909" y="17337"/>
                </a:lnTo>
                <a:lnTo>
                  <a:pt x="4087471" y="36743"/>
                </a:lnTo>
                <a:lnTo>
                  <a:pt x="4082556" y="61296"/>
                </a:lnTo>
                <a:lnTo>
                  <a:pt x="4084486" y="77300"/>
                </a:lnTo>
                <a:lnTo>
                  <a:pt x="4090296" y="90947"/>
                </a:lnTo>
                <a:lnTo>
                  <a:pt x="4100013" y="102116"/>
                </a:lnTo>
                <a:lnTo>
                  <a:pt x="4113665" y="110687"/>
                </a:lnTo>
                <a:lnTo>
                  <a:pt x="4126538" y="114914"/>
                </a:lnTo>
                <a:lnTo>
                  <a:pt x="4164019" y="127964"/>
                </a:lnTo>
                <a:lnTo>
                  <a:pt x="4185987" y="161963"/>
                </a:lnTo>
                <a:lnTo>
                  <a:pt x="4182544" y="177550"/>
                </a:lnTo>
                <a:lnTo>
                  <a:pt x="4173341" y="190138"/>
                </a:lnTo>
                <a:lnTo>
                  <a:pt x="4160066" y="198551"/>
                </a:lnTo>
                <a:lnTo>
                  <a:pt x="4144407" y="201616"/>
                </a:lnTo>
                <a:lnTo>
                  <a:pt x="4194894" y="201616"/>
                </a:lnTo>
                <a:lnTo>
                  <a:pt x="4205815" y="186101"/>
                </a:lnTo>
                <a:lnTo>
                  <a:pt x="4211243" y="160853"/>
                </a:lnTo>
                <a:lnTo>
                  <a:pt x="4209416" y="144130"/>
                </a:lnTo>
                <a:lnTo>
                  <a:pt x="4203793" y="129598"/>
                </a:lnTo>
                <a:lnTo>
                  <a:pt x="4194165" y="117468"/>
                </a:lnTo>
                <a:lnTo>
                  <a:pt x="4180322" y="107954"/>
                </a:lnTo>
                <a:lnTo>
                  <a:pt x="4130261" y="90918"/>
                </a:lnTo>
                <a:lnTo>
                  <a:pt x="4129486" y="90604"/>
                </a:lnTo>
                <a:lnTo>
                  <a:pt x="4120232" y="85470"/>
                </a:lnTo>
                <a:lnTo>
                  <a:pt x="4113429" y="78799"/>
                </a:lnTo>
                <a:lnTo>
                  <a:pt x="4109234" y="70356"/>
                </a:lnTo>
                <a:lnTo>
                  <a:pt x="4107801" y="59903"/>
                </a:lnTo>
                <a:lnTo>
                  <a:pt x="4110727" y="45522"/>
                </a:lnTo>
                <a:lnTo>
                  <a:pt x="4118701" y="34404"/>
                </a:lnTo>
                <a:lnTo>
                  <a:pt x="4130515" y="27232"/>
                </a:lnTo>
                <a:lnTo>
                  <a:pt x="4144962" y="24690"/>
                </a:lnTo>
                <a:lnTo>
                  <a:pt x="4192587" y="24690"/>
                </a:lnTo>
                <a:lnTo>
                  <a:pt x="4186935" y="16475"/>
                </a:lnTo>
                <a:lnTo>
                  <a:pt x="4168787" y="4382"/>
                </a:lnTo>
                <a:lnTo>
                  <a:pt x="4145507" y="0"/>
                </a:lnTo>
                <a:close/>
              </a:path>
              <a:path w="4211319" h="226060">
                <a:moveTo>
                  <a:pt x="4192587" y="24690"/>
                </a:moveTo>
                <a:lnTo>
                  <a:pt x="4144962" y="24690"/>
                </a:lnTo>
                <a:lnTo>
                  <a:pt x="4159455" y="27232"/>
                </a:lnTo>
                <a:lnTo>
                  <a:pt x="4169814" y="34332"/>
                </a:lnTo>
                <a:lnTo>
                  <a:pt x="4176728" y="45279"/>
                </a:lnTo>
                <a:lnTo>
                  <a:pt x="4180836" y="59328"/>
                </a:lnTo>
                <a:lnTo>
                  <a:pt x="4181726" y="64071"/>
                </a:lnTo>
                <a:lnTo>
                  <a:pt x="4206803" y="64071"/>
                </a:lnTo>
                <a:lnTo>
                  <a:pt x="4205934" y="57485"/>
                </a:lnTo>
                <a:lnTo>
                  <a:pt x="4199476" y="34703"/>
                </a:lnTo>
                <a:lnTo>
                  <a:pt x="4192587" y="24690"/>
                </a:lnTo>
                <a:close/>
              </a:path>
              <a:path w="4211319" h="226060">
                <a:moveTo>
                  <a:pt x="2794637" y="3612"/>
                </a:moveTo>
                <a:lnTo>
                  <a:pt x="2767968" y="3612"/>
                </a:lnTo>
                <a:lnTo>
                  <a:pt x="2767968" y="222422"/>
                </a:lnTo>
                <a:lnTo>
                  <a:pt x="2793213" y="222422"/>
                </a:lnTo>
                <a:lnTo>
                  <a:pt x="2793213" y="56825"/>
                </a:lnTo>
                <a:lnTo>
                  <a:pt x="2820646" y="56825"/>
                </a:lnTo>
                <a:lnTo>
                  <a:pt x="2794637" y="3612"/>
                </a:lnTo>
                <a:close/>
              </a:path>
              <a:path w="4211319" h="226060">
                <a:moveTo>
                  <a:pt x="2820646" y="56825"/>
                </a:moveTo>
                <a:lnTo>
                  <a:pt x="2793213" y="56825"/>
                </a:lnTo>
                <a:lnTo>
                  <a:pt x="2874142" y="222422"/>
                </a:lnTo>
                <a:lnTo>
                  <a:pt x="2889199" y="222422"/>
                </a:lnTo>
                <a:lnTo>
                  <a:pt x="2909074" y="181680"/>
                </a:lnTo>
                <a:lnTo>
                  <a:pt x="2881671" y="181680"/>
                </a:lnTo>
                <a:lnTo>
                  <a:pt x="2820646" y="56825"/>
                </a:lnTo>
                <a:close/>
              </a:path>
              <a:path w="4211319" h="226060">
                <a:moveTo>
                  <a:pt x="2995112" y="57443"/>
                </a:moveTo>
                <a:lnTo>
                  <a:pt x="2969375" y="57443"/>
                </a:lnTo>
                <a:lnTo>
                  <a:pt x="2969867" y="222422"/>
                </a:lnTo>
                <a:lnTo>
                  <a:pt x="2995112" y="222422"/>
                </a:lnTo>
                <a:lnTo>
                  <a:pt x="2995112" y="57443"/>
                </a:lnTo>
                <a:close/>
              </a:path>
              <a:path w="4211319" h="226060">
                <a:moveTo>
                  <a:pt x="2995112" y="3612"/>
                </a:moveTo>
                <a:lnTo>
                  <a:pt x="2968715" y="3612"/>
                </a:lnTo>
                <a:lnTo>
                  <a:pt x="2881671" y="181680"/>
                </a:lnTo>
                <a:lnTo>
                  <a:pt x="2909074" y="181680"/>
                </a:lnTo>
                <a:lnTo>
                  <a:pt x="2969375" y="57443"/>
                </a:lnTo>
                <a:lnTo>
                  <a:pt x="2995112" y="57443"/>
                </a:lnTo>
                <a:lnTo>
                  <a:pt x="2995112" y="3612"/>
                </a:lnTo>
                <a:close/>
              </a:path>
              <a:path w="4211319" h="226060">
                <a:moveTo>
                  <a:pt x="2345268" y="3612"/>
                </a:moveTo>
                <a:lnTo>
                  <a:pt x="2195116" y="3612"/>
                </a:lnTo>
                <a:lnTo>
                  <a:pt x="2195116" y="222422"/>
                </a:lnTo>
                <a:lnTo>
                  <a:pt x="2318986" y="222422"/>
                </a:lnTo>
                <a:lnTo>
                  <a:pt x="2322222" y="208674"/>
                </a:lnTo>
                <a:lnTo>
                  <a:pt x="2300736" y="198297"/>
                </a:lnTo>
                <a:lnTo>
                  <a:pt x="2220089" y="198297"/>
                </a:lnTo>
                <a:lnTo>
                  <a:pt x="2220089" y="124257"/>
                </a:lnTo>
                <a:lnTo>
                  <a:pt x="2307448" y="124257"/>
                </a:lnTo>
                <a:lnTo>
                  <a:pt x="2307448" y="100112"/>
                </a:lnTo>
                <a:lnTo>
                  <a:pt x="2220089" y="100112"/>
                </a:lnTo>
                <a:lnTo>
                  <a:pt x="2220089" y="27747"/>
                </a:lnTo>
                <a:lnTo>
                  <a:pt x="2302882" y="27747"/>
                </a:lnTo>
                <a:lnTo>
                  <a:pt x="2345268" y="3612"/>
                </a:lnTo>
                <a:close/>
              </a:path>
              <a:path w="4211319" h="226060">
                <a:moveTo>
                  <a:pt x="1700482" y="28030"/>
                </a:moveTo>
                <a:lnTo>
                  <a:pt x="1675519" y="28030"/>
                </a:lnTo>
                <a:lnTo>
                  <a:pt x="1675519" y="222422"/>
                </a:lnTo>
                <a:lnTo>
                  <a:pt x="1700482" y="222422"/>
                </a:lnTo>
                <a:lnTo>
                  <a:pt x="1700482" y="28030"/>
                </a:lnTo>
                <a:close/>
              </a:path>
              <a:path w="4211319" h="226060">
                <a:moveTo>
                  <a:pt x="1754836" y="3612"/>
                </a:moveTo>
                <a:lnTo>
                  <a:pt x="1621154" y="3612"/>
                </a:lnTo>
                <a:lnTo>
                  <a:pt x="1621154" y="28030"/>
                </a:lnTo>
                <a:lnTo>
                  <a:pt x="1754836" y="28030"/>
                </a:lnTo>
                <a:lnTo>
                  <a:pt x="1754836" y="3612"/>
                </a:lnTo>
                <a:close/>
              </a:path>
              <a:path w="4211319" h="226060">
                <a:moveTo>
                  <a:pt x="1075883" y="154194"/>
                </a:moveTo>
                <a:lnTo>
                  <a:pt x="1051130" y="154194"/>
                </a:lnTo>
                <a:lnTo>
                  <a:pt x="1051653" y="160497"/>
                </a:lnTo>
                <a:lnTo>
                  <a:pt x="1057942" y="186410"/>
                </a:lnTo>
                <a:lnTo>
                  <a:pt x="1071716" y="207197"/>
                </a:lnTo>
                <a:lnTo>
                  <a:pt x="1092093" y="221019"/>
                </a:lnTo>
                <a:lnTo>
                  <a:pt x="1118196" y="226035"/>
                </a:lnTo>
                <a:lnTo>
                  <a:pt x="1143514" y="220871"/>
                </a:lnTo>
                <a:lnTo>
                  <a:pt x="1164738" y="206834"/>
                </a:lnTo>
                <a:lnTo>
                  <a:pt x="1168410" y="201616"/>
                </a:lnTo>
                <a:lnTo>
                  <a:pt x="1117924" y="201616"/>
                </a:lnTo>
                <a:lnTo>
                  <a:pt x="1101015" y="198379"/>
                </a:lnTo>
                <a:lnTo>
                  <a:pt x="1088754" y="189454"/>
                </a:lnTo>
                <a:lnTo>
                  <a:pt x="1080738" y="176022"/>
                </a:lnTo>
                <a:lnTo>
                  <a:pt x="1076564" y="159262"/>
                </a:lnTo>
                <a:lnTo>
                  <a:pt x="1075883" y="154194"/>
                </a:lnTo>
                <a:close/>
              </a:path>
              <a:path w="4211319" h="226060">
                <a:moveTo>
                  <a:pt x="1119023" y="0"/>
                </a:moveTo>
                <a:lnTo>
                  <a:pt x="1094424" y="4585"/>
                </a:lnTo>
                <a:lnTo>
                  <a:pt x="1074425" y="17337"/>
                </a:lnTo>
                <a:lnTo>
                  <a:pt x="1060987" y="36743"/>
                </a:lnTo>
                <a:lnTo>
                  <a:pt x="1056072" y="61296"/>
                </a:lnTo>
                <a:lnTo>
                  <a:pt x="1058003" y="77300"/>
                </a:lnTo>
                <a:lnTo>
                  <a:pt x="1063814" y="90947"/>
                </a:lnTo>
                <a:lnTo>
                  <a:pt x="1073534" y="102116"/>
                </a:lnTo>
                <a:lnTo>
                  <a:pt x="1087192" y="110687"/>
                </a:lnTo>
                <a:lnTo>
                  <a:pt x="1100063" y="114914"/>
                </a:lnTo>
                <a:lnTo>
                  <a:pt x="1137536" y="127964"/>
                </a:lnTo>
                <a:lnTo>
                  <a:pt x="1159503" y="161963"/>
                </a:lnTo>
                <a:lnTo>
                  <a:pt x="1156061" y="177550"/>
                </a:lnTo>
                <a:lnTo>
                  <a:pt x="1146857" y="190138"/>
                </a:lnTo>
                <a:lnTo>
                  <a:pt x="1133582" y="198551"/>
                </a:lnTo>
                <a:lnTo>
                  <a:pt x="1117924" y="201616"/>
                </a:lnTo>
                <a:lnTo>
                  <a:pt x="1168410" y="201616"/>
                </a:lnTo>
                <a:lnTo>
                  <a:pt x="1179331" y="186101"/>
                </a:lnTo>
                <a:lnTo>
                  <a:pt x="1184759" y="160853"/>
                </a:lnTo>
                <a:lnTo>
                  <a:pt x="1182932" y="144130"/>
                </a:lnTo>
                <a:lnTo>
                  <a:pt x="1177309" y="129598"/>
                </a:lnTo>
                <a:lnTo>
                  <a:pt x="1167682" y="117468"/>
                </a:lnTo>
                <a:lnTo>
                  <a:pt x="1153839" y="107954"/>
                </a:lnTo>
                <a:lnTo>
                  <a:pt x="1103777" y="90918"/>
                </a:lnTo>
                <a:lnTo>
                  <a:pt x="1103003" y="90604"/>
                </a:lnTo>
                <a:lnTo>
                  <a:pt x="1093748" y="85470"/>
                </a:lnTo>
                <a:lnTo>
                  <a:pt x="1086945" y="78799"/>
                </a:lnTo>
                <a:lnTo>
                  <a:pt x="1082750" y="70356"/>
                </a:lnTo>
                <a:lnTo>
                  <a:pt x="1081317" y="59903"/>
                </a:lnTo>
                <a:lnTo>
                  <a:pt x="1084244" y="45522"/>
                </a:lnTo>
                <a:lnTo>
                  <a:pt x="1092218" y="34404"/>
                </a:lnTo>
                <a:lnTo>
                  <a:pt x="1104032" y="27232"/>
                </a:lnTo>
                <a:lnTo>
                  <a:pt x="1118479" y="24690"/>
                </a:lnTo>
                <a:lnTo>
                  <a:pt x="1166106" y="24690"/>
                </a:lnTo>
                <a:lnTo>
                  <a:pt x="1160455" y="16475"/>
                </a:lnTo>
                <a:lnTo>
                  <a:pt x="1142307" y="4382"/>
                </a:lnTo>
                <a:lnTo>
                  <a:pt x="1119023" y="0"/>
                </a:lnTo>
                <a:close/>
              </a:path>
              <a:path w="4211319" h="226060">
                <a:moveTo>
                  <a:pt x="1166106" y="24690"/>
                </a:moveTo>
                <a:lnTo>
                  <a:pt x="1118479" y="24690"/>
                </a:lnTo>
                <a:lnTo>
                  <a:pt x="1132973" y="27232"/>
                </a:lnTo>
                <a:lnTo>
                  <a:pt x="1143334" y="34332"/>
                </a:lnTo>
                <a:lnTo>
                  <a:pt x="1150249" y="45279"/>
                </a:lnTo>
                <a:lnTo>
                  <a:pt x="1154352" y="59328"/>
                </a:lnTo>
                <a:lnTo>
                  <a:pt x="1155242" y="64071"/>
                </a:lnTo>
                <a:lnTo>
                  <a:pt x="1180320" y="64071"/>
                </a:lnTo>
                <a:lnTo>
                  <a:pt x="1179450" y="57485"/>
                </a:lnTo>
                <a:lnTo>
                  <a:pt x="1172993" y="34703"/>
                </a:lnTo>
                <a:lnTo>
                  <a:pt x="1166106" y="24690"/>
                </a:lnTo>
                <a:close/>
              </a:path>
              <a:path w="4211319" h="226060">
                <a:moveTo>
                  <a:pt x="604421" y="3601"/>
                </a:moveTo>
                <a:lnTo>
                  <a:pt x="579176" y="3601"/>
                </a:lnTo>
                <a:lnTo>
                  <a:pt x="579176" y="222422"/>
                </a:lnTo>
                <a:lnTo>
                  <a:pt x="604421" y="222422"/>
                </a:lnTo>
                <a:lnTo>
                  <a:pt x="604421" y="3601"/>
                </a:lnTo>
                <a:close/>
              </a:path>
              <a:path w="4211319" h="226060">
                <a:moveTo>
                  <a:pt x="24742" y="154194"/>
                </a:moveTo>
                <a:lnTo>
                  <a:pt x="0" y="154194"/>
                </a:lnTo>
                <a:lnTo>
                  <a:pt x="513" y="160497"/>
                </a:lnTo>
                <a:lnTo>
                  <a:pt x="6802" y="186410"/>
                </a:lnTo>
                <a:lnTo>
                  <a:pt x="20575" y="207197"/>
                </a:lnTo>
                <a:lnTo>
                  <a:pt x="40952" y="221019"/>
                </a:lnTo>
                <a:lnTo>
                  <a:pt x="67055" y="226035"/>
                </a:lnTo>
                <a:lnTo>
                  <a:pt x="92373" y="220871"/>
                </a:lnTo>
                <a:lnTo>
                  <a:pt x="113597" y="206834"/>
                </a:lnTo>
                <a:lnTo>
                  <a:pt x="117269" y="201616"/>
                </a:lnTo>
                <a:lnTo>
                  <a:pt x="66783" y="201616"/>
                </a:lnTo>
                <a:lnTo>
                  <a:pt x="49875" y="198379"/>
                </a:lnTo>
                <a:lnTo>
                  <a:pt x="37614" y="189454"/>
                </a:lnTo>
                <a:lnTo>
                  <a:pt x="29597" y="176022"/>
                </a:lnTo>
                <a:lnTo>
                  <a:pt x="25423" y="159262"/>
                </a:lnTo>
                <a:lnTo>
                  <a:pt x="24742" y="154194"/>
                </a:lnTo>
                <a:close/>
              </a:path>
              <a:path w="4211319" h="226060">
                <a:moveTo>
                  <a:pt x="67893" y="0"/>
                </a:moveTo>
                <a:lnTo>
                  <a:pt x="43288" y="4585"/>
                </a:lnTo>
                <a:lnTo>
                  <a:pt x="23285" y="17337"/>
                </a:lnTo>
                <a:lnTo>
                  <a:pt x="9847" y="36743"/>
                </a:lnTo>
                <a:lnTo>
                  <a:pt x="4931" y="61296"/>
                </a:lnTo>
                <a:lnTo>
                  <a:pt x="6862" y="77300"/>
                </a:lnTo>
                <a:lnTo>
                  <a:pt x="12673" y="90947"/>
                </a:lnTo>
                <a:lnTo>
                  <a:pt x="22393" y="102116"/>
                </a:lnTo>
                <a:lnTo>
                  <a:pt x="36051" y="110687"/>
                </a:lnTo>
                <a:lnTo>
                  <a:pt x="48924" y="114914"/>
                </a:lnTo>
                <a:lnTo>
                  <a:pt x="86405" y="127964"/>
                </a:lnTo>
                <a:lnTo>
                  <a:pt x="108373" y="161963"/>
                </a:lnTo>
                <a:lnTo>
                  <a:pt x="104930" y="177550"/>
                </a:lnTo>
                <a:lnTo>
                  <a:pt x="95726" y="190138"/>
                </a:lnTo>
                <a:lnTo>
                  <a:pt x="82447" y="198551"/>
                </a:lnTo>
                <a:lnTo>
                  <a:pt x="66783" y="201616"/>
                </a:lnTo>
                <a:lnTo>
                  <a:pt x="117269" y="201616"/>
                </a:lnTo>
                <a:lnTo>
                  <a:pt x="128190" y="186101"/>
                </a:lnTo>
                <a:lnTo>
                  <a:pt x="133618" y="160853"/>
                </a:lnTo>
                <a:lnTo>
                  <a:pt x="131791" y="144130"/>
                </a:lnTo>
                <a:lnTo>
                  <a:pt x="126170" y="129598"/>
                </a:lnTo>
                <a:lnTo>
                  <a:pt x="116545" y="117468"/>
                </a:lnTo>
                <a:lnTo>
                  <a:pt x="102708" y="107954"/>
                </a:lnTo>
                <a:lnTo>
                  <a:pt x="52637" y="90918"/>
                </a:lnTo>
                <a:lnTo>
                  <a:pt x="51862" y="90604"/>
                </a:lnTo>
                <a:lnTo>
                  <a:pt x="42612" y="85470"/>
                </a:lnTo>
                <a:lnTo>
                  <a:pt x="35809" y="78799"/>
                </a:lnTo>
                <a:lnTo>
                  <a:pt x="31611" y="70356"/>
                </a:lnTo>
                <a:lnTo>
                  <a:pt x="30177" y="59903"/>
                </a:lnTo>
                <a:lnTo>
                  <a:pt x="33104" y="45522"/>
                </a:lnTo>
                <a:lnTo>
                  <a:pt x="41081" y="34404"/>
                </a:lnTo>
                <a:lnTo>
                  <a:pt x="52895" y="27232"/>
                </a:lnTo>
                <a:lnTo>
                  <a:pt x="67338" y="24690"/>
                </a:lnTo>
                <a:lnTo>
                  <a:pt x="114966" y="24690"/>
                </a:lnTo>
                <a:lnTo>
                  <a:pt x="109316" y="16475"/>
                </a:lnTo>
                <a:lnTo>
                  <a:pt x="91171" y="4382"/>
                </a:lnTo>
                <a:lnTo>
                  <a:pt x="67893" y="0"/>
                </a:lnTo>
                <a:close/>
              </a:path>
              <a:path w="4211319" h="226060">
                <a:moveTo>
                  <a:pt x="114966" y="24690"/>
                </a:moveTo>
                <a:lnTo>
                  <a:pt x="67338" y="24690"/>
                </a:lnTo>
                <a:lnTo>
                  <a:pt x="81832" y="27232"/>
                </a:lnTo>
                <a:lnTo>
                  <a:pt x="92193" y="34332"/>
                </a:lnTo>
                <a:lnTo>
                  <a:pt x="99108" y="45279"/>
                </a:lnTo>
                <a:lnTo>
                  <a:pt x="103211" y="59328"/>
                </a:lnTo>
                <a:lnTo>
                  <a:pt x="104101" y="64071"/>
                </a:lnTo>
                <a:lnTo>
                  <a:pt x="129179" y="64071"/>
                </a:lnTo>
                <a:lnTo>
                  <a:pt x="128310" y="57485"/>
                </a:lnTo>
                <a:lnTo>
                  <a:pt x="121853" y="34703"/>
                </a:lnTo>
                <a:lnTo>
                  <a:pt x="114966" y="24690"/>
                </a:lnTo>
                <a:close/>
              </a:path>
            </a:pathLst>
          </a:custGeom>
          <a:solidFill>
            <a:srgbClr val="1D1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0" y="4247356"/>
            <a:ext cx="11286839" cy="7061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55355" y="970336"/>
            <a:ext cx="1542414" cy="5911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74012" y="2790831"/>
            <a:ext cx="17756074" cy="2643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0" y="11308556"/>
                </a:moveTo>
                <a:lnTo>
                  <a:pt x="20104099" y="11308556"/>
                </a:lnTo>
                <a:lnTo>
                  <a:pt x="20104099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1D70B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1" name="Imagem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2621" y="2097463"/>
            <a:ext cx="5283967" cy="326709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157293" y="7217088"/>
            <a:ext cx="3286375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35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Soluções</a:t>
            </a:r>
            <a:endParaRPr sz="5350" dirty="0">
              <a:latin typeface="NewJuneBold" panose="02000503040000020004" pitchFamily="50" charset="0"/>
              <a:cs typeface="Lucida San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57293" y="1433965"/>
            <a:ext cx="3521075" cy="84264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350" dirty="0">
                <a:latin typeface="NewJuneBold" panose="02000503040000020004" pitchFamily="50" charset="0"/>
              </a:rPr>
              <a:t>A </a:t>
            </a:r>
            <a:r>
              <a:rPr sz="5350" dirty="0" err="1">
                <a:latin typeface="NewJuneBold" panose="02000503040000020004" pitchFamily="50" charset="0"/>
              </a:rPr>
              <a:t>A</a:t>
            </a:r>
            <a:r>
              <a:rPr lang="pt-BR" sz="5350" dirty="0" err="1">
                <a:latin typeface="NewJuneBold" panose="02000503040000020004" pitchFamily="50" charset="0"/>
              </a:rPr>
              <a:t>ncode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57293" y="2407013"/>
            <a:ext cx="13096589" cy="2851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8900"/>
              </a:lnSpc>
              <a:spcBef>
                <a:spcPts val="100"/>
              </a:spcBef>
            </a:pPr>
            <a:r>
              <a:rPr lang="pt-BR" sz="31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Somos uma empresa desenvolvedora de softwares que oferece soluções práticas, intuitivas e automatizadas para hospitais, clínicas e operadoras de planos de saúde otimizarem seu tempo, suas equipes, diminuírem custos e modernizarem processos internos tornando-os mais eficientes e fáceis de serem respeitados. </a:t>
            </a:r>
            <a:endParaRPr sz="3100" dirty="0">
              <a:latin typeface="NewJuneMedium" panose="02000503040000020004" pitchFamily="50" charset="0"/>
              <a:cs typeface="Tahom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267876" y="7885248"/>
            <a:ext cx="503555" cy="394335"/>
          </a:xfrm>
          <a:custGeom>
            <a:avLst/>
            <a:gdLst/>
            <a:ahLst/>
            <a:cxnLst/>
            <a:rect l="l" t="t" r="r" b="b"/>
            <a:pathLst>
              <a:path w="503554" h="394334">
                <a:moveTo>
                  <a:pt x="453556" y="0"/>
                </a:moveTo>
                <a:lnTo>
                  <a:pt x="49422" y="0"/>
                </a:lnTo>
                <a:lnTo>
                  <a:pt x="30201" y="3891"/>
                </a:lnTo>
                <a:lnTo>
                  <a:pt x="14490" y="14496"/>
                </a:lnTo>
                <a:lnTo>
                  <a:pt x="3889" y="30215"/>
                </a:lnTo>
                <a:lnTo>
                  <a:pt x="0" y="49443"/>
                </a:lnTo>
                <a:lnTo>
                  <a:pt x="0" y="344743"/>
                </a:lnTo>
                <a:lnTo>
                  <a:pt x="3889" y="363959"/>
                </a:lnTo>
                <a:lnTo>
                  <a:pt x="14490" y="379671"/>
                </a:lnTo>
                <a:lnTo>
                  <a:pt x="30201" y="390275"/>
                </a:lnTo>
                <a:lnTo>
                  <a:pt x="49422" y="394166"/>
                </a:lnTo>
                <a:lnTo>
                  <a:pt x="453556" y="394166"/>
                </a:lnTo>
                <a:lnTo>
                  <a:pt x="472765" y="390275"/>
                </a:lnTo>
                <a:lnTo>
                  <a:pt x="488470" y="379671"/>
                </a:lnTo>
                <a:lnTo>
                  <a:pt x="499069" y="363959"/>
                </a:lnTo>
                <a:lnTo>
                  <a:pt x="502958" y="344743"/>
                </a:lnTo>
                <a:lnTo>
                  <a:pt x="502958" y="341968"/>
                </a:lnTo>
                <a:lnTo>
                  <a:pt x="59914" y="341968"/>
                </a:lnTo>
                <a:lnTo>
                  <a:pt x="52207" y="334262"/>
                </a:lnTo>
                <a:lnTo>
                  <a:pt x="52207" y="59903"/>
                </a:lnTo>
                <a:lnTo>
                  <a:pt x="59914" y="52197"/>
                </a:lnTo>
                <a:lnTo>
                  <a:pt x="502958" y="52197"/>
                </a:lnTo>
                <a:lnTo>
                  <a:pt x="502958" y="49443"/>
                </a:lnTo>
                <a:lnTo>
                  <a:pt x="499069" y="30215"/>
                </a:lnTo>
                <a:lnTo>
                  <a:pt x="488470" y="14496"/>
                </a:lnTo>
                <a:lnTo>
                  <a:pt x="472765" y="3891"/>
                </a:lnTo>
                <a:lnTo>
                  <a:pt x="453556" y="0"/>
                </a:lnTo>
                <a:close/>
              </a:path>
              <a:path w="503554" h="394334">
                <a:moveTo>
                  <a:pt x="502958" y="52197"/>
                </a:moveTo>
                <a:lnTo>
                  <a:pt x="443054" y="52197"/>
                </a:lnTo>
                <a:lnTo>
                  <a:pt x="450771" y="59903"/>
                </a:lnTo>
                <a:lnTo>
                  <a:pt x="450771" y="334262"/>
                </a:lnTo>
                <a:lnTo>
                  <a:pt x="443054" y="341968"/>
                </a:lnTo>
                <a:lnTo>
                  <a:pt x="502958" y="341968"/>
                </a:lnTo>
                <a:lnTo>
                  <a:pt x="502958" y="52197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081045" y="7547238"/>
            <a:ext cx="1184275" cy="913130"/>
          </a:xfrm>
          <a:custGeom>
            <a:avLst/>
            <a:gdLst/>
            <a:ahLst/>
            <a:cxnLst/>
            <a:rect l="l" t="t" r="r" b="b"/>
            <a:pathLst>
              <a:path w="1184275" h="913129">
                <a:moveTo>
                  <a:pt x="1096123" y="0"/>
                </a:moveTo>
                <a:lnTo>
                  <a:pt x="88122" y="0"/>
                </a:lnTo>
                <a:lnTo>
                  <a:pt x="53852" y="6938"/>
                </a:lnTo>
                <a:lnTo>
                  <a:pt x="25838" y="25848"/>
                </a:lnTo>
                <a:lnTo>
                  <a:pt x="6935" y="53870"/>
                </a:lnTo>
                <a:lnTo>
                  <a:pt x="0" y="88143"/>
                </a:lnTo>
                <a:lnTo>
                  <a:pt x="0" y="824749"/>
                </a:lnTo>
                <a:lnTo>
                  <a:pt x="6935" y="859018"/>
                </a:lnTo>
                <a:lnTo>
                  <a:pt x="25838" y="887029"/>
                </a:lnTo>
                <a:lnTo>
                  <a:pt x="53852" y="905928"/>
                </a:lnTo>
                <a:lnTo>
                  <a:pt x="88122" y="912862"/>
                </a:lnTo>
                <a:lnTo>
                  <a:pt x="928547" y="912862"/>
                </a:lnTo>
                <a:lnTo>
                  <a:pt x="904653" y="852958"/>
                </a:lnTo>
                <a:lnTo>
                  <a:pt x="88122" y="852958"/>
                </a:lnTo>
                <a:lnTo>
                  <a:pt x="77149" y="850737"/>
                </a:lnTo>
                <a:lnTo>
                  <a:pt x="68178" y="844685"/>
                </a:lnTo>
                <a:lnTo>
                  <a:pt x="62125" y="835717"/>
                </a:lnTo>
                <a:lnTo>
                  <a:pt x="59903" y="824749"/>
                </a:lnTo>
                <a:lnTo>
                  <a:pt x="59903" y="214998"/>
                </a:lnTo>
                <a:lnTo>
                  <a:pt x="1184246" y="214998"/>
                </a:lnTo>
                <a:lnTo>
                  <a:pt x="1184246" y="155094"/>
                </a:lnTo>
                <a:lnTo>
                  <a:pt x="59903" y="155094"/>
                </a:lnTo>
                <a:lnTo>
                  <a:pt x="59903" y="88143"/>
                </a:lnTo>
                <a:lnTo>
                  <a:pt x="88122" y="59903"/>
                </a:lnTo>
                <a:lnTo>
                  <a:pt x="1178532" y="59903"/>
                </a:lnTo>
                <a:lnTo>
                  <a:pt x="1177311" y="53870"/>
                </a:lnTo>
                <a:lnTo>
                  <a:pt x="1158408" y="25848"/>
                </a:lnTo>
                <a:lnTo>
                  <a:pt x="1130394" y="6938"/>
                </a:lnTo>
                <a:lnTo>
                  <a:pt x="1096123" y="0"/>
                </a:lnTo>
                <a:close/>
              </a:path>
              <a:path w="1184275" h="913129">
                <a:moveTo>
                  <a:pt x="1184246" y="214998"/>
                </a:moveTo>
                <a:lnTo>
                  <a:pt x="1124342" y="214998"/>
                </a:lnTo>
                <a:lnTo>
                  <a:pt x="1124342" y="748647"/>
                </a:lnTo>
                <a:lnTo>
                  <a:pt x="1184246" y="772541"/>
                </a:lnTo>
                <a:lnTo>
                  <a:pt x="1184246" y="214998"/>
                </a:lnTo>
                <a:close/>
              </a:path>
              <a:path w="1184275" h="913129">
                <a:moveTo>
                  <a:pt x="1178532" y="59903"/>
                </a:moveTo>
                <a:lnTo>
                  <a:pt x="1096123" y="59903"/>
                </a:lnTo>
                <a:lnTo>
                  <a:pt x="1107097" y="62125"/>
                </a:lnTo>
                <a:lnTo>
                  <a:pt x="1116068" y="68181"/>
                </a:lnTo>
                <a:lnTo>
                  <a:pt x="1122121" y="77158"/>
                </a:lnTo>
                <a:lnTo>
                  <a:pt x="1124342" y="88143"/>
                </a:lnTo>
                <a:lnTo>
                  <a:pt x="1124342" y="155094"/>
                </a:lnTo>
                <a:lnTo>
                  <a:pt x="1184246" y="155094"/>
                </a:lnTo>
                <a:lnTo>
                  <a:pt x="1184246" y="88143"/>
                </a:lnTo>
                <a:lnTo>
                  <a:pt x="1178532" y="59903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20580" y="8197837"/>
            <a:ext cx="587375" cy="587375"/>
          </a:xfrm>
          <a:custGeom>
            <a:avLst/>
            <a:gdLst/>
            <a:ahLst/>
            <a:cxnLst/>
            <a:rect l="l" t="t" r="r" b="b"/>
            <a:pathLst>
              <a:path w="587375" h="587375">
                <a:moveTo>
                  <a:pt x="403934" y="432097"/>
                </a:moveTo>
                <a:lnTo>
                  <a:pt x="311733" y="432097"/>
                </a:lnTo>
                <a:lnTo>
                  <a:pt x="463445" y="583831"/>
                </a:lnTo>
                <a:lnTo>
                  <a:pt x="471634" y="587223"/>
                </a:lnTo>
                <a:lnTo>
                  <a:pt x="489089" y="587223"/>
                </a:lnTo>
                <a:lnTo>
                  <a:pt x="497277" y="583831"/>
                </a:lnTo>
                <a:lnTo>
                  <a:pt x="572561" y="508545"/>
                </a:lnTo>
                <a:lnTo>
                  <a:pt x="480366" y="508545"/>
                </a:lnTo>
                <a:lnTo>
                  <a:pt x="403934" y="432097"/>
                </a:lnTo>
                <a:close/>
              </a:path>
              <a:path w="587375" h="587375">
                <a:moveTo>
                  <a:pt x="35283" y="0"/>
                </a:moveTo>
                <a:lnTo>
                  <a:pt x="552" y="25918"/>
                </a:lnTo>
                <a:lnTo>
                  <a:pt x="0" y="35262"/>
                </a:lnTo>
                <a:lnTo>
                  <a:pt x="2192" y="44559"/>
                </a:lnTo>
                <a:lnTo>
                  <a:pt x="65122" y="202355"/>
                </a:lnTo>
                <a:lnTo>
                  <a:pt x="72714" y="202355"/>
                </a:lnTo>
                <a:lnTo>
                  <a:pt x="96608" y="262259"/>
                </a:lnTo>
                <a:lnTo>
                  <a:pt x="89017" y="262259"/>
                </a:lnTo>
                <a:lnTo>
                  <a:pt x="195150" y="528408"/>
                </a:lnTo>
                <a:lnTo>
                  <a:pt x="199712" y="536327"/>
                </a:lnTo>
                <a:lnTo>
                  <a:pt x="206197" y="542596"/>
                </a:lnTo>
                <a:lnTo>
                  <a:pt x="214142" y="546879"/>
                </a:lnTo>
                <a:lnTo>
                  <a:pt x="223086" y="548837"/>
                </a:lnTo>
                <a:lnTo>
                  <a:pt x="232241" y="548214"/>
                </a:lnTo>
                <a:lnTo>
                  <a:pt x="240711" y="545129"/>
                </a:lnTo>
                <a:lnTo>
                  <a:pt x="248015" y="539850"/>
                </a:lnTo>
                <a:lnTo>
                  <a:pt x="253672" y="532649"/>
                </a:lnTo>
                <a:lnTo>
                  <a:pt x="306110" y="441835"/>
                </a:lnTo>
                <a:lnTo>
                  <a:pt x="230814" y="441835"/>
                </a:lnTo>
                <a:lnTo>
                  <a:pt x="90860" y="90872"/>
                </a:lnTo>
                <a:lnTo>
                  <a:pt x="266830" y="90872"/>
                </a:lnTo>
                <a:lnTo>
                  <a:pt x="44558" y="2215"/>
                </a:lnTo>
                <a:lnTo>
                  <a:pt x="35283" y="0"/>
                </a:lnTo>
                <a:close/>
              </a:path>
              <a:path w="587375" h="587375">
                <a:moveTo>
                  <a:pt x="266830" y="90872"/>
                </a:moveTo>
                <a:lnTo>
                  <a:pt x="90860" y="90872"/>
                </a:lnTo>
                <a:lnTo>
                  <a:pt x="441781" y="230857"/>
                </a:lnTo>
                <a:lnTo>
                  <a:pt x="362642" y="276573"/>
                </a:lnTo>
                <a:lnTo>
                  <a:pt x="346522" y="308016"/>
                </a:lnTo>
                <a:lnTo>
                  <a:pt x="348101" y="315268"/>
                </a:lnTo>
                <a:lnTo>
                  <a:pt x="351262" y="321986"/>
                </a:lnTo>
                <a:lnTo>
                  <a:pt x="355899" y="327859"/>
                </a:lnTo>
                <a:lnTo>
                  <a:pt x="508458" y="480421"/>
                </a:lnTo>
                <a:lnTo>
                  <a:pt x="480366" y="508545"/>
                </a:lnTo>
                <a:lnTo>
                  <a:pt x="572561" y="508545"/>
                </a:lnTo>
                <a:lnTo>
                  <a:pt x="577620" y="503487"/>
                </a:lnTo>
                <a:lnTo>
                  <a:pt x="584764" y="492701"/>
                </a:lnTo>
                <a:lnTo>
                  <a:pt x="587145" y="480420"/>
                </a:lnTo>
                <a:lnTo>
                  <a:pt x="584764" y="468144"/>
                </a:lnTo>
                <a:lnTo>
                  <a:pt x="577620" y="457363"/>
                </a:lnTo>
                <a:lnTo>
                  <a:pt x="432043" y="311786"/>
                </a:lnTo>
                <a:lnTo>
                  <a:pt x="532564" y="253704"/>
                </a:lnTo>
                <a:lnTo>
                  <a:pt x="539760" y="248050"/>
                </a:lnTo>
                <a:lnTo>
                  <a:pt x="545041" y="240726"/>
                </a:lnTo>
                <a:lnTo>
                  <a:pt x="548141" y="232248"/>
                </a:lnTo>
                <a:lnTo>
                  <a:pt x="548793" y="223129"/>
                </a:lnTo>
                <a:lnTo>
                  <a:pt x="546840" y="214173"/>
                </a:lnTo>
                <a:lnTo>
                  <a:pt x="542555" y="206224"/>
                </a:lnTo>
                <a:lnTo>
                  <a:pt x="536280" y="199744"/>
                </a:lnTo>
                <a:lnTo>
                  <a:pt x="528354" y="195193"/>
                </a:lnTo>
                <a:lnTo>
                  <a:pt x="363746" y="129530"/>
                </a:lnTo>
                <a:lnTo>
                  <a:pt x="344716" y="129530"/>
                </a:lnTo>
                <a:lnTo>
                  <a:pt x="284812" y="105636"/>
                </a:lnTo>
                <a:lnTo>
                  <a:pt x="284812" y="98044"/>
                </a:lnTo>
                <a:lnTo>
                  <a:pt x="266830" y="90872"/>
                </a:lnTo>
                <a:close/>
              </a:path>
              <a:path w="587375" h="587375">
                <a:moveTo>
                  <a:pt x="313439" y="346414"/>
                </a:moveTo>
                <a:lnTo>
                  <a:pt x="303356" y="346414"/>
                </a:lnTo>
                <a:lnTo>
                  <a:pt x="301974" y="346518"/>
                </a:lnTo>
                <a:lnTo>
                  <a:pt x="230814" y="441835"/>
                </a:lnTo>
                <a:lnTo>
                  <a:pt x="306110" y="441835"/>
                </a:lnTo>
                <a:lnTo>
                  <a:pt x="311733" y="432097"/>
                </a:lnTo>
                <a:lnTo>
                  <a:pt x="403934" y="432097"/>
                </a:lnTo>
                <a:lnTo>
                  <a:pt x="321628" y="349796"/>
                </a:lnTo>
                <a:lnTo>
                  <a:pt x="313439" y="346414"/>
                </a:lnTo>
                <a:close/>
              </a:path>
              <a:path w="587375" h="587375">
                <a:moveTo>
                  <a:pt x="344716" y="121939"/>
                </a:moveTo>
                <a:lnTo>
                  <a:pt x="344716" y="129530"/>
                </a:lnTo>
                <a:lnTo>
                  <a:pt x="363746" y="129530"/>
                </a:lnTo>
                <a:lnTo>
                  <a:pt x="344716" y="12193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05390" y="8295886"/>
            <a:ext cx="60325" cy="31750"/>
          </a:xfrm>
          <a:custGeom>
            <a:avLst/>
            <a:gdLst/>
            <a:ahLst/>
            <a:cxnLst/>
            <a:rect l="l" t="t" r="r" b="b"/>
            <a:pathLst>
              <a:path w="60325" h="31750">
                <a:moveTo>
                  <a:pt x="0" y="0"/>
                </a:moveTo>
                <a:lnTo>
                  <a:pt x="0" y="7591"/>
                </a:lnTo>
                <a:lnTo>
                  <a:pt x="59903" y="31485"/>
                </a:lnTo>
                <a:lnTo>
                  <a:pt x="59903" y="23894"/>
                </a:lnTo>
                <a:lnTo>
                  <a:pt x="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985702" y="8400191"/>
            <a:ext cx="31750" cy="60325"/>
          </a:xfrm>
          <a:custGeom>
            <a:avLst/>
            <a:gdLst/>
            <a:ahLst/>
            <a:cxnLst/>
            <a:rect l="l" t="t" r="r" b="b"/>
            <a:pathLst>
              <a:path w="31750" h="60325">
                <a:moveTo>
                  <a:pt x="7591" y="0"/>
                </a:moveTo>
                <a:lnTo>
                  <a:pt x="0" y="0"/>
                </a:lnTo>
                <a:lnTo>
                  <a:pt x="23894" y="59903"/>
                </a:lnTo>
                <a:lnTo>
                  <a:pt x="31485" y="59903"/>
                </a:lnTo>
                <a:lnTo>
                  <a:pt x="7591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251450" y="8935811"/>
            <a:ext cx="758236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Web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395142" y="7438694"/>
            <a:ext cx="704850" cy="1310640"/>
          </a:xfrm>
          <a:custGeom>
            <a:avLst/>
            <a:gdLst/>
            <a:ahLst/>
            <a:cxnLst/>
            <a:rect l="l" t="t" r="r" b="b"/>
            <a:pathLst>
              <a:path w="704850" h="1310640">
                <a:moveTo>
                  <a:pt x="602725" y="0"/>
                </a:moveTo>
                <a:lnTo>
                  <a:pt x="101944" y="0"/>
                </a:lnTo>
                <a:lnTo>
                  <a:pt x="62298" y="8021"/>
                </a:lnTo>
                <a:lnTo>
                  <a:pt x="29890" y="29883"/>
                </a:lnTo>
                <a:lnTo>
                  <a:pt x="8023" y="62285"/>
                </a:lnTo>
                <a:lnTo>
                  <a:pt x="0" y="101923"/>
                </a:lnTo>
                <a:lnTo>
                  <a:pt x="0" y="1208141"/>
                </a:lnTo>
                <a:lnTo>
                  <a:pt x="8023" y="1247765"/>
                </a:lnTo>
                <a:lnTo>
                  <a:pt x="29890" y="1280157"/>
                </a:lnTo>
                <a:lnTo>
                  <a:pt x="62298" y="1302014"/>
                </a:lnTo>
                <a:lnTo>
                  <a:pt x="101944" y="1310033"/>
                </a:lnTo>
                <a:lnTo>
                  <a:pt x="602725" y="1310033"/>
                </a:lnTo>
                <a:lnTo>
                  <a:pt x="642368" y="1302014"/>
                </a:lnTo>
                <a:lnTo>
                  <a:pt x="674780" y="1280157"/>
                </a:lnTo>
                <a:lnTo>
                  <a:pt x="692936" y="1253270"/>
                </a:lnTo>
                <a:lnTo>
                  <a:pt x="101944" y="1253270"/>
                </a:lnTo>
                <a:lnTo>
                  <a:pt x="84371" y="1249716"/>
                </a:lnTo>
                <a:lnTo>
                  <a:pt x="70008" y="1240031"/>
                </a:lnTo>
                <a:lnTo>
                  <a:pt x="60317" y="1225684"/>
                </a:lnTo>
                <a:lnTo>
                  <a:pt x="56762" y="1208141"/>
                </a:lnTo>
                <a:lnTo>
                  <a:pt x="56762" y="1023675"/>
                </a:lnTo>
                <a:lnTo>
                  <a:pt x="704680" y="1023675"/>
                </a:lnTo>
                <a:lnTo>
                  <a:pt x="704680" y="967017"/>
                </a:lnTo>
                <a:lnTo>
                  <a:pt x="56762" y="967017"/>
                </a:lnTo>
                <a:lnTo>
                  <a:pt x="56762" y="213344"/>
                </a:lnTo>
                <a:lnTo>
                  <a:pt x="704680" y="213344"/>
                </a:lnTo>
                <a:lnTo>
                  <a:pt x="704680" y="156686"/>
                </a:lnTo>
                <a:lnTo>
                  <a:pt x="56762" y="156686"/>
                </a:lnTo>
                <a:lnTo>
                  <a:pt x="56762" y="101923"/>
                </a:lnTo>
                <a:lnTo>
                  <a:pt x="60317" y="84379"/>
                </a:lnTo>
                <a:lnTo>
                  <a:pt x="70008" y="70027"/>
                </a:lnTo>
                <a:lnTo>
                  <a:pt x="84371" y="60339"/>
                </a:lnTo>
                <a:lnTo>
                  <a:pt x="101944" y="56783"/>
                </a:lnTo>
                <a:lnTo>
                  <a:pt x="692939" y="56783"/>
                </a:lnTo>
                <a:lnTo>
                  <a:pt x="674780" y="29883"/>
                </a:lnTo>
                <a:lnTo>
                  <a:pt x="642368" y="8021"/>
                </a:lnTo>
                <a:lnTo>
                  <a:pt x="602725" y="0"/>
                </a:lnTo>
                <a:close/>
              </a:path>
              <a:path w="704850" h="1310640">
                <a:moveTo>
                  <a:pt x="704680" y="1023675"/>
                </a:moveTo>
                <a:lnTo>
                  <a:pt x="648001" y="1023675"/>
                </a:lnTo>
                <a:lnTo>
                  <a:pt x="648001" y="1208141"/>
                </a:lnTo>
                <a:lnTo>
                  <a:pt x="644438" y="1225684"/>
                </a:lnTo>
                <a:lnTo>
                  <a:pt x="634728" y="1240031"/>
                </a:lnTo>
                <a:lnTo>
                  <a:pt x="620335" y="1249716"/>
                </a:lnTo>
                <a:lnTo>
                  <a:pt x="602725" y="1253270"/>
                </a:lnTo>
                <a:lnTo>
                  <a:pt x="692936" y="1253270"/>
                </a:lnTo>
                <a:lnTo>
                  <a:pt x="696653" y="1247765"/>
                </a:lnTo>
                <a:lnTo>
                  <a:pt x="704680" y="1208141"/>
                </a:lnTo>
                <a:lnTo>
                  <a:pt x="704680" y="1023675"/>
                </a:lnTo>
                <a:close/>
              </a:path>
              <a:path w="704850" h="1310640">
                <a:moveTo>
                  <a:pt x="704680" y="213344"/>
                </a:moveTo>
                <a:lnTo>
                  <a:pt x="648001" y="213344"/>
                </a:lnTo>
                <a:lnTo>
                  <a:pt x="648001" y="967017"/>
                </a:lnTo>
                <a:lnTo>
                  <a:pt x="704680" y="967017"/>
                </a:lnTo>
                <a:lnTo>
                  <a:pt x="704680" y="213344"/>
                </a:lnTo>
                <a:close/>
              </a:path>
              <a:path w="704850" h="1310640">
                <a:moveTo>
                  <a:pt x="692939" y="56783"/>
                </a:moveTo>
                <a:lnTo>
                  <a:pt x="602725" y="56783"/>
                </a:lnTo>
                <a:lnTo>
                  <a:pt x="620335" y="60339"/>
                </a:lnTo>
                <a:lnTo>
                  <a:pt x="634728" y="70027"/>
                </a:lnTo>
                <a:lnTo>
                  <a:pt x="644438" y="84379"/>
                </a:lnTo>
                <a:lnTo>
                  <a:pt x="648001" y="101923"/>
                </a:lnTo>
                <a:lnTo>
                  <a:pt x="648001" y="156686"/>
                </a:lnTo>
                <a:lnTo>
                  <a:pt x="704680" y="156686"/>
                </a:lnTo>
                <a:lnTo>
                  <a:pt x="704680" y="101923"/>
                </a:lnTo>
                <a:lnTo>
                  <a:pt x="696653" y="62285"/>
                </a:lnTo>
                <a:lnTo>
                  <a:pt x="692939" y="56783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61067" y="8490750"/>
            <a:ext cx="172811" cy="1729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639430" y="7523733"/>
            <a:ext cx="130175" cy="43815"/>
          </a:xfrm>
          <a:custGeom>
            <a:avLst/>
            <a:gdLst/>
            <a:ahLst/>
            <a:cxnLst/>
            <a:rect l="l" t="t" r="r" b="b"/>
            <a:pathLst>
              <a:path w="130175" h="43815">
                <a:moveTo>
                  <a:pt x="108038" y="0"/>
                </a:moveTo>
                <a:lnTo>
                  <a:pt x="21632" y="0"/>
                </a:lnTo>
                <a:lnTo>
                  <a:pt x="13172" y="1704"/>
                </a:lnTo>
                <a:lnTo>
                  <a:pt x="6300" y="6347"/>
                </a:lnTo>
                <a:lnTo>
                  <a:pt x="1686" y="13225"/>
                </a:lnTo>
                <a:lnTo>
                  <a:pt x="0" y="21632"/>
                </a:lnTo>
                <a:lnTo>
                  <a:pt x="1686" y="30048"/>
                </a:lnTo>
                <a:lnTo>
                  <a:pt x="6300" y="36925"/>
                </a:lnTo>
                <a:lnTo>
                  <a:pt x="13172" y="41564"/>
                </a:lnTo>
                <a:lnTo>
                  <a:pt x="21632" y="43265"/>
                </a:lnTo>
                <a:lnTo>
                  <a:pt x="108038" y="43265"/>
                </a:lnTo>
                <a:lnTo>
                  <a:pt x="116447" y="41564"/>
                </a:lnTo>
                <a:lnTo>
                  <a:pt x="123328" y="36925"/>
                </a:lnTo>
                <a:lnTo>
                  <a:pt x="127975" y="30048"/>
                </a:lnTo>
                <a:lnTo>
                  <a:pt x="129681" y="21632"/>
                </a:lnTo>
                <a:lnTo>
                  <a:pt x="127975" y="13225"/>
                </a:lnTo>
                <a:lnTo>
                  <a:pt x="123328" y="6347"/>
                </a:lnTo>
                <a:lnTo>
                  <a:pt x="116447" y="1704"/>
                </a:lnTo>
                <a:lnTo>
                  <a:pt x="10803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790645" y="7523733"/>
            <a:ext cx="65405" cy="43815"/>
          </a:xfrm>
          <a:custGeom>
            <a:avLst/>
            <a:gdLst/>
            <a:ahLst/>
            <a:cxnLst/>
            <a:rect l="l" t="t" r="r" b="b"/>
            <a:pathLst>
              <a:path w="65404" h="43815">
                <a:moveTo>
                  <a:pt x="43234" y="0"/>
                </a:moveTo>
                <a:lnTo>
                  <a:pt x="21601" y="0"/>
                </a:lnTo>
                <a:lnTo>
                  <a:pt x="13199" y="1704"/>
                </a:lnTo>
                <a:lnTo>
                  <a:pt x="6332" y="6347"/>
                </a:lnTo>
                <a:lnTo>
                  <a:pt x="1699" y="13225"/>
                </a:lnTo>
                <a:lnTo>
                  <a:pt x="0" y="21632"/>
                </a:lnTo>
                <a:lnTo>
                  <a:pt x="1699" y="30048"/>
                </a:lnTo>
                <a:lnTo>
                  <a:pt x="6332" y="36925"/>
                </a:lnTo>
                <a:lnTo>
                  <a:pt x="13199" y="41564"/>
                </a:lnTo>
                <a:lnTo>
                  <a:pt x="21601" y="43265"/>
                </a:lnTo>
                <a:lnTo>
                  <a:pt x="43234" y="43265"/>
                </a:lnTo>
                <a:lnTo>
                  <a:pt x="51654" y="41564"/>
                </a:lnTo>
                <a:lnTo>
                  <a:pt x="58530" y="36925"/>
                </a:lnTo>
                <a:lnTo>
                  <a:pt x="63167" y="30048"/>
                </a:lnTo>
                <a:lnTo>
                  <a:pt x="64867" y="21632"/>
                </a:lnTo>
                <a:lnTo>
                  <a:pt x="63167" y="13225"/>
                </a:lnTo>
                <a:lnTo>
                  <a:pt x="58530" y="6347"/>
                </a:lnTo>
                <a:lnTo>
                  <a:pt x="51654" y="1704"/>
                </a:lnTo>
                <a:lnTo>
                  <a:pt x="4323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232650" y="8935811"/>
            <a:ext cx="110426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Mobile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404929" y="7447412"/>
            <a:ext cx="1337310" cy="847090"/>
          </a:xfrm>
          <a:custGeom>
            <a:avLst/>
            <a:gdLst/>
            <a:ahLst/>
            <a:cxnLst/>
            <a:rect l="l" t="t" r="r" b="b"/>
            <a:pathLst>
              <a:path w="1337309" h="847090">
                <a:moveTo>
                  <a:pt x="1248014" y="0"/>
                </a:moveTo>
                <a:lnTo>
                  <a:pt x="89170" y="0"/>
                </a:lnTo>
                <a:lnTo>
                  <a:pt x="54497" y="7018"/>
                </a:lnTo>
                <a:lnTo>
                  <a:pt x="26149" y="26145"/>
                </a:lnTo>
                <a:lnTo>
                  <a:pt x="7019" y="54493"/>
                </a:lnTo>
                <a:lnTo>
                  <a:pt x="0" y="89170"/>
                </a:lnTo>
                <a:lnTo>
                  <a:pt x="0" y="824582"/>
                </a:lnTo>
                <a:lnTo>
                  <a:pt x="1753" y="833260"/>
                </a:lnTo>
                <a:lnTo>
                  <a:pt x="6532" y="840346"/>
                </a:lnTo>
                <a:lnTo>
                  <a:pt x="13618" y="845123"/>
                </a:lnTo>
                <a:lnTo>
                  <a:pt x="22292" y="846874"/>
                </a:lnTo>
                <a:lnTo>
                  <a:pt x="1314891" y="846874"/>
                </a:lnTo>
                <a:lnTo>
                  <a:pt x="1323563" y="845123"/>
                </a:lnTo>
                <a:lnTo>
                  <a:pt x="1330646" y="840346"/>
                </a:lnTo>
                <a:lnTo>
                  <a:pt x="1335422" y="833260"/>
                </a:lnTo>
                <a:lnTo>
                  <a:pt x="1337173" y="824582"/>
                </a:lnTo>
                <a:lnTo>
                  <a:pt x="1337173" y="802300"/>
                </a:lnTo>
                <a:lnTo>
                  <a:pt x="44574" y="802300"/>
                </a:lnTo>
                <a:lnTo>
                  <a:pt x="44574" y="89170"/>
                </a:lnTo>
                <a:lnTo>
                  <a:pt x="48086" y="71815"/>
                </a:lnTo>
                <a:lnTo>
                  <a:pt x="57656" y="57635"/>
                </a:lnTo>
                <a:lnTo>
                  <a:pt x="71834" y="48071"/>
                </a:lnTo>
                <a:lnTo>
                  <a:pt x="89170" y="44564"/>
                </a:lnTo>
                <a:lnTo>
                  <a:pt x="1323456" y="44564"/>
                </a:lnTo>
                <a:lnTo>
                  <a:pt x="1311029" y="26145"/>
                </a:lnTo>
                <a:lnTo>
                  <a:pt x="1282685" y="7018"/>
                </a:lnTo>
                <a:lnTo>
                  <a:pt x="1248014" y="0"/>
                </a:lnTo>
                <a:close/>
              </a:path>
              <a:path w="1337309" h="847090">
                <a:moveTo>
                  <a:pt x="1323456" y="44564"/>
                </a:moveTo>
                <a:lnTo>
                  <a:pt x="1248014" y="44564"/>
                </a:lnTo>
                <a:lnTo>
                  <a:pt x="1265350" y="48071"/>
                </a:lnTo>
                <a:lnTo>
                  <a:pt x="1279527" y="57635"/>
                </a:lnTo>
                <a:lnTo>
                  <a:pt x="1289097" y="71815"/>
                </a:lnTo>
                <a:lnTo>
                  <a:pt x="1292609" y="89170"/>
                </a:lnTo>
                <a:lnTo>
                  <a:pt x="1292609" y="802300"/>
                </a:lnTo>
                <a:lnTo>
                  <a:pt x="1337173" y="802300"/>
                </a:lnTo>
                <a:lnTo>
                  <a:pt x="1337173" y="89170"/>
                </a:lnTo>
                <a:lnTo>
                  <a:pt x="1330155" y="54493"/>
                </a:lnTo>
                <a:lnTo>
                  <a:pt x="1323456" y="44564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404929" y="8249711"/>
            <a:ext cx="1337310" cy="222885"/>
          </a:xfrm>
          <a:custGeom>
            <a:avLst/>
            <a:gdLst/>
            <a:ahLst/>
            <a:cxnLst/>
            <a:rect l="l" t="t" r="r" b="b"/>
            <a:pathLst>
              <a:path w="1337309" h="222884">
                <a:moveTo>
                  <a:pt x="1314891" y="0"/>
                </a:moveTo>
                <a:lnTo>
                  <a:pt x="22292" y="0"/>
                </a:lnTo>
                <a:lnTo>
                  <a:pt x="13618" y="1753"/>
                </a:lnTo>
                <a:lnTo>
                  <a:pt x="6532" y="6532"/>
                </a:lnTo>
                <a:lnTo>
                  <a:pt x="1753" y="13618"/>
                </a:lnTo>
                <a:lnTo>
                  <a:pt x="0" y="22292"/>
                </a:lnTo>
                <a:lnTo>
                  <a:pt x="0" y="133702"/>
                </a:lnTo>
                <a:lnTo>
                  <a:pt x="7019" y="168373"/>
                </a:lnTo>
                <a:lnTo>
                  <a:pt x="26149" y="196717"/>
                </a:lnTo>
                <a:lnTo>
                  <a:pt x="54497" y="215844"/>
                </a:lnTo>
                <a:lnTo>
                  <a:pt x="89170" y="222862"/>
                </a:lnTo>
                <a:lnTo>
                  <a:pt x="1248014" y="222862"/>
                </a:lnTo>
                <a:lnTo>
                  <a:pt x="1282685" y="215844"/>
                </a:lnTo>
                <a:lnTo>
                  <a:pt x="1311029" y="196717"/>
                </a:lnTo>
                <a:lnTo>
                  <a:pt x="1323458" y="178298"/>
                </a:lnTo>
                <a:lnTo>
                  <a:pt x="89170" y="178298"/>
                </a:lnTo>
                <a:lnTo>
                  <a:pt x="71834" y="174789"/>
                </a:lnTo>
                <a:lnTo>
                  <a:pt x="57656" y="165224"/>
                </a:lnTo>
                <a:lnTo>
                  <a:pt x="48086" y="151047"/>
                </a:lnTo>
                <a:lnTo>
                  <a:pt x="44574" y="133702"/>
                </a:lnTo>
                <a:lnTo>
                  <a:pt x="44574" y="44574"/>
                </a:lnTo>
                <a:lnTo>
                  <a:pt x="1337173" y="44574"/>
                </a:lnTo>
                <a:lnTo>
                  <a:pt x="1337173" y="22292"/>
                </a:lnTo>
                <a:lnTo>
                  <a:pt x="1335422" y="13618"/>
                </a:lnTo>
                <a:lnTo>
                  <a:pt x="1330646" y="6532"/>
                </a:lnTo>
                <a:lnTo>
                  <a:pt x="1323563" y="1753"/>
                </a:lnTo>
                <a:lnTo>
                  <a:pt x="1314891" y="0"/>
                </a:lnTo>
                <a:close/>
              </a:path>
              <a:path w="1337309" h="222884">
                <a:moveTo>
                  <a:pt x="1337173" y="44574"/>
                </a:moveTo>
                <a:lnTo>
                  <a:pt x="1292609" y="44574"/>
                </a:lnTo>
                <a:lnTo>
                  <a:pt x="1292609" y="133702"/>
                </a:lnTo>
                <a:lnTo>
                  <a:pt x="1289097" y="151047"/>
                </a:lnTo>
                <a:lnTo>
                  <a:pt x="1279527" y="165224"/>
                </a:lnTo>
                <a:lnTo>
                  <a:pt x="1265350" y="174789"/>
                </a:lnTo>
                <a:lnTo>
                  <a:pt x="1248014" y="178298"/>
                </a:lnTo>
                <a:lnTo>
                  <a:pt x="1323458" y="178298"/>
                </a:lnTo>
                <a:lnTo>
                  <a:pt x="1330155" y="168373"/>
                </a:lnTo>
                <a:lnTo>
                  <a:pt x="1337173" y="133702"/>
                </a:lnTo>
                <a:lnTo>
                  <a:pt x="1337173" y="44574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984382" y="8338856"/>
            <a:ext cx="178435" cy="45085"/>
          </a:xfrm>
          <a:custGeom>
            <a:avLst/>
            <a:gdLst/>
            <a:ahLst/>
            <a:cxnLst/>
            <a:rect l="l" t="t" r="r" b="b"/>
            <a:pathLst>
              <a:path w="178434" h="45084">
                <a:moveTo>
                  <a:pt x="155995" y="0"/>
                </a:moveTo>
                <a:lnTo>
                  <a:pt x="22282" y="0"/>
                </a:lnTo>
                <a:lnTo>
                  <a:pt x="13610" y="1753"/>
                </a:lnTo>
                <a:lnTo>
                  <a:pt x="6527" y="6532"/>
                </a:lnTo>
                <a:lnTo>
                  <a:pt x="1751" y="13618"/>
                </a:lnTo>
                <a:lnTo>
                  <a:pt x="0" y="22292"/>
                </a:lnTo>
                <a:lnTo>
                  <a:pt x="1751" y="30960"/>
                </a:lnTo>
                <a:lnTo>
                  <a:pt x="6527" y="38043"/>
                </a:lnTo>
                <a:lnTo>
                  <a:pt x="13610" y="42821"/>
                </a:lnTo>
                <a:lnTo>
                  <a:pt x="22282" y="44574"/>
                </a:lnTo>
                <a:lnTo>
                  <a:pt x="155995" y="44574"/>
                </a:lnTo>
                <a:lnTo>
                  <a:pt x="164667" y="42821"/>
                </a:lnTo>
                <a:lnTo>
                  <a:pt x="171750" y="38043"/>
                </a:lnTo>
                <a:lnTo>
                  <a:pt x="176525" y="30960"/>
                </a:lnTo>
                <a:lnTo>
                  <a:pt x="178277" y="22292"/>
                </a:lnTo>
                <a:lnTo>
                  <a:pt x="176525" y="13618"/>
                </a:lnTo>
                <a:lnTo>
                  <a:pt x="171750" y="6532"/>
                </a:lnTo>
                <a:lnTo>
                  <a:pt x="164667" y="1753"/>
                </a:lnTo>
                <a:lnTo>
                  <a:pt x="1559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494077" y="7536556"/>
            <a:ext cx="1159510" cy="758190"/>
          </a:xfrm>
          <a:custGeom>
            <a:avLst/>
            <a:gdLst/>
            <a:ahLst/>
            <a:cxnLst/>
            <a:rect l="l" t="t" r="r" b="b"/>
            <a:pathLst>
              <a:path w="1159509" h="758190">
                <a:moveTo>
                  <a:pt x="1136604" y="0"/>
                </a:moveTo>
                <a:lnTo>
                  <a:pt x="22282" y="0"/>
                </a:lnTo>
                <a:lnTo>
                  <a:pt x="13614" y="1751"/>
                </a:lnTo>
                <a:lnTo>
                  <a:pt x="6531" y="6527"/>
                </a:lnTo>
                <a:lnTo>
                  <a:pt x="1752" y="13610"/>
                </a:lnTo>
                <a:lnTo>
                  <a:pt x="0" y="22282"/>
                </a:lnTo>
                <a:lnTo>
                  <a:pt x="0" y="735443"/>
                </a:lnTo>
                <a:lnTo>
                  <a:pt x="1752" y="744115"/>
                </a:lnTo>
                <a:lnTo>
                  <a:pt x="6531" y="751198"/>
                </a:lnTo>
                <a:lnTo>
                  <a:pt x="13614" y="755974"/>
                </a:lnTo>
                <a:lnTo>
                  <a:pt x="22282" y="757725"/>
                </a:lnTo>
                <a:lnTo>
                  <a:pt x="1136604" y="757725"/>
                </a:lnTo>
                <a:lnTo>
                  <a:pt x="1145276" y="755974"/>
                </a:lnTo>
                <a:lnTo>
                  <a:pt x="1152358" y="751198"/>
                </a:lnTo>
                <a:lnTo>
                  <a:pt x="1157134" y="744115"/>
                </a:lnTo>
                <a:lnTo>
                  <a:pt x="1158886" y="735443"/>
                </a:lnTo>
                <a:lnTo>
                  <a:pt x="1158886" y="713161"/>
                </a:lnTo>
                <a:lnTo>
                  <a:pt x="44574" y="713161"/>
                </a:lnTo>
                <a:lnTo>
                  <a:pt x="44574" y="44574"/>
                </a:lnTo>
                <a:lnTo>
                  <a:pt x="1158886" y="44574"/>
                </a:lnTo>
                <a:lnTo>
                  <a:pt x="1158886" y="22282"/>
                </a:lnTo>
                <a:lnTo>
                  <a:pt x="1157134" y="13610"/>
                </a:lnTo>
                <a:lnTo>
                  <a:pt x="1152358" y="6527"/>
                </a:lnTo>
                <a:lnTo>
                  <a:pt x="1145276" y="1751"/>
                </a:lnTo>
                <a:lnTo>
                  <a:pt x="1136604" y="0"/>
                </a:lnTo>
                <a:close/>
              </a:path>
              <a:path w="1159509" h="758190">
                <a:moveTo>
                  <a:pt x="1158886" y="44574"/>
                </a:moveTo>
                <a:lnTo>
                  <a:pt x="1114322" y="44574"/>
                </a:lnTo>
                <a:lnTo>
                  <a:pt x="1114322" y="713161"/>
                </a:lnTo>
                <a:lnTo>
                  <a:pt x="1158886" y="713161"/>
                </a:lnTo>
                <a:lnTo>
                  <a:pt x="1158886" y="445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716942" y="8606294"/>
            <a:ext cx="713740" cy="133985"/>
          </a:xfrm>
          <a:custGeom>
            <a:avLst/>
            <a:gdLst/>
            <a:ahLst/>
            <a:cxnLst/>
            <a:rect l="l" t="t" r="r" b="b"/>
            <a:pathLst>
              <a:path w="713740" h="133984">
                <a:moveTo>
                  <a:pt x="646294" y="0"/>
                </a:moveTo>
                <a:lnTo>
                  <a:pt x="66856" y="0"/>
                </a:lnTo>
                <a:lnTo>
                  <a:pt x="40856" y="5263"/>
                </a:lnTo>
                <a:lnTo>
                  <a:pt x="19602" y="19606"/>
                </a:lnTo>
                <a:lnTo>
                  <a:pt x="5261" y="40860"/>
                </a:lnTo>
                <a:lnTo>
                  <a:pt x="0" y="66856"/>
                </a:lnTo>
                <a:lnTo>
                  <a:pt x="5261" y="92858"/>
                </a:lnTo>
                <a:lnTo>
                  <a:pt x="19602" y="114115"/>
                </a:lnTo>
                <a:lnTo>
                  <a:pt x="40856" y="128460"/>
                </a:lnTo>
                <a:lnTo>
                  <a:pt x="66856" y="133723"/>
                </a:lnTo>
                <a:lnTo>
                  <a:pt x="646294" y="133723"/>
                </a:lnTo>
                <a:lnTo>
                  <a:pt x="672296" y="128460"/>
                </a:lnTo>
                <a:lnTo>
                  <a:pt x="693553" y="114115"/>
                </a:lnTo>
                <a:lnTo>
                  <a:pt x="707898" y="92858"/>
                </a:lnTo>
                <a:lnTo>
                  <a:pt x="708648" y="89149"/>
                </a:lnTo>
                <a:lnTo>
                  <a:pt x="66856" y="89149"/>
                </a:lnTo>
                <a:lnTo>
                  <a:pt x="58184" y="87393"/>
                </a:lnTo>
                <a:lnTo>
                  <a:pt x="51101" y="82608"/>
                </a:lnTo>
                <a:lnTo>
                  <a:pt x="46325" y="75521"/>
                </a:lnTo>
                <a:lnTo>
                  <a:pt x="44574" y="66856"/>
                </a:lnTo>
                <a:lnTo>
                  <a:pt x="46325" y="58197"/>
                </a:lnTo>
                <a:lnTo>
                  <a:pt x="51101" y="51113"/>
                </a:lnTo>
                <a:lnTo>
                  <a:pt x="58184" y="46330"/>
                </a:lnTo>
                <a:lnTo>
                  <a:pt x="66856" y="44574"/>
                </a:lnTo>
                <a:lnTo>
                  <a:pt x="708650" y="44574"/>
                </a:lnTo>
                <a:lnTo>
                  <a:pt x="707898" y="40860"/>
                </a:lnTo>
                <a:lnTo>
                  <a:pt x="693553" y="19606"/>
                </a:lnTo>
                <a:lnTo>
                  <a:pt x="672296" y="5263"/>
                </a:lnTo>
                <a:lnTo>
                  <a:pt x="646294" y="0"/>
                </a:lnTo>
                <a:close/>
              </a:path>
              <a:path w="713740" h="133984">
                <a:moveTo>
                  <a:pt x="708650" y="44574"/>
                </a:moveTo>
                <a:lnTo>
                  <a:pt x="646294" y="44574"/>
                </a:lnTo>
                <a:lnTo>
                  <a:pt x="654968" y="46330"/>
                </a:lnTo>
                <a:lnTo>
                  <a:pt x="662054" y="51113"/>
                </a:lnTo>
                <a:lnTo>
                  <a:pt x="666833" y="58197"/>
                </a:lnTo>
                <a:lnTo>
                  <a:pt x="668586" y="66856"/>
                </a:lnTo>
                <a:lnTo>
                  <a:pt x="666833" y="75521"/>
                </a:lnTo>
                <a:lnTo>
                  <a:pt x="662054" y="82608"/>
                </a:lnTo>
                <a:lnTo>
                  <a:pt x="654968" y="87393"/>
                </a:lnTo>
                <a:lnTo>
                  <a:pt x="646294" y="89149"/>
                </a:lnTo>
                <a:lnTo>
                  <a:pt x="708648" y="89149"/>
                </a:lnTo>
                <a:lnTo>
                  <a:pt x="713161" y="66856"/>
                </a:lnTo>
                <a:lnTo>
                  <a:pt x="708650" y="44574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806082" y="8428008"/>
            <a:ext cx="535305" cy="222885"/>
          </a:xfrm>
          <a:custGeom>
            <a:avLst/>
            <a:gdLst/>
            <a:ahLst/>
            <a:cxnLst/>
            <a:rect l="l" t="t" r="r" b="b"/>
            <a:pathLst>
              <a:path w="535304" h="222884">
                <a:moveTo>
                  <a:pt x="378868" y="0"/>
                </a:moveTo>
                <a:lnTo>
                  <a:pt x="156005" y="0"/>
                </a:lnTo>
                <a:lnTo>
                  <a:pt x="147333" y="1751"/>
                </a:lnTo>
                <a:lnTo>
                  <a:pt x="140250" y="6527"/>
                </a:lnTo>
                <a:lnTo>
                  <a:pt x="135475" y="13610"/>
                </a:lnTo>
                <a:lnTo>
                  <a:pt x="133723" y="22282"/>
                </a:lnTo>
                <a:lnTo>
                  <a:pt x="129233" y="78260"/>
                </a:lnTo>
                <a:lnTo>
                  <a:pt x="115796" y="121919"/>
                </a:lnTo>
                <a:lnTo>
                  <a:pt x="93460" y="153189"/>
                </a:lnTo>
                <a:lnTo>
                  <a:pt x="62276" y="172001"/>
                </a:lnTo>
                <a:lnTo>
                  <a:pt x="22292" y="178287"/>
                </a:lnTo>
                <a:lnTo>
                  <a:pt x="13618" y="180040"/>
                </a:lnTo>
                <a:lnTo>
                  <a:pt x="6532" y="184818"/>
                </a:lnTo>
                <a:lnTo>
                  <a:pt x="1753" y="191902"/>
                </a:lnTo>
                <a:lnTo>
                  <a:pt x="0" y="200569"/>
                </a:lnTo>
                <a:lnTo>
                  <a:pt x="1753" y="209243"/>
                </a:lnTo>
                <a:lnTo>
                  <a:pt x="6532" y="216329"/>
                </a:lnTo>
                <a:lnTo>
                  <a:pt x="13618" y="221109"/>
                </a:lnTo>
                <a:lnTo>
                  <a:pt x="22292" y="222862"/>
                </a:lnTo>
                <a:lnTo>
                  <a:pt x="512591" y="222862"/>
                </a:lnTo>
                <a:lnTo>
                  <a:pt x="521259" y="221109"/>
                </a:lnTo>
                <a:lnTo>
                  <a:pt x="528342" y="216329"/>
                </a:lnTo>
                <a:lnTo>
                  <a:pt x="533120" y="209243"/>
                </a:lnTo>
                <a:lnTo>
                  <a:pt x="534873" y="200569"/>
                </a:lnTo>
                <a:lnTo>
                  <a:pt x="533120" y="191902"/>
                </a:lnTo>
                <a:lnTo>
                  <a:pt x="528342" y="184818"/>
                </a:lnTo>
                <a:lnTo>
                  <a:pt x="521259" y="180040"/>
                </a:lnTo>
                <a:lnTo>
                  <a:pt x="512591" y="178287"/>
                </a:lnTo>
                <a:lnTo>
                  <a:pt x="130844" y="178287"/>
                </a:lnTo>
                <a:lnTo>
                  <a:pt x="149279" y="152734"/>
                </a:lnTo>
                <a:lnTo>
                  <a:pt x="163334" y="121799"/>
                </a:lnTo>
                <a:lnTo>
                  <a:pt x="172855" y="85678"/>
                </a:lnTo>
                <a:lnTo>
                  <a:pt x="177690" y="44564"/>
                </a:lnTo>
                <a:lnTo>
                  <a:pt x="402937" y="44564"/>
                </a:lnTo>
                <a:lnTo>
                  <a:pt x="401150" y="22282"/>
                </a:lnTo>
                <a:lnTo>
                  <a:pt x="399398" y="13610"/>
                </a:lnTo>
                <a:lnTo>
                  <a:pt x="394622" y="6527"/>
                </a:lnTo>
                <a:lnTo>
                  <a:pt x="387540" y="1751"/>
                </a:lnTo>
                <a:lnTo>
                  <a:pt x="378868" y="0"/>
                </a:lnTo>
                <a:close/>
              </a:path>
              <a:path w="535304" h="222884">
                <a:moveTo>
                  <a:pt x="402937" y="44564"/>
                </a:moveTo>
                <a:lnTo>
                  <a:pt x="357203" y="44564"/>
                </a:lnTo>
                <a:lnTo>
                  <a:pt x="362027" y="85678"/>
                </a:lnTo>
                <a:lnTo>
                  <a:pt x="371544" y="121799"/>
                </a:lnTo>
                <a:lnTo>
                  <a:pt x="385603" y="152734"/>
                </a:lnTo>
                <a:lnTo>
                  <a:pt x="404050" y="178287"/>
                </a:lnTo>
                <a:lnTo>
                  <a:pt x="512591" y="178287"/>
                </a:lnTo>
                <a:lnTo>
                  <a:pt x="472606" y="172001"/>
                </a:lnTo>
                <a:lnTo>
                  <a:pt x="441419" y="153189"/>
                </a:lnTo>
                <a:lnTo>
                  <a:pt x="419081" y="121919"/>
                </a:lnTo>
                <a:lnTo>
                  <a:pt x="405641" y="78260"/>
                </a:lnTo>
                <a:lnTo>
                  <a:pt x="402937" y="44564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9374940" y="8935811"/>
            <a:ext cx="139763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Desktop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5218142" y="7895800"/>
            <a:ext cx="563880" cy="563880"/>
          </a:xfrm>
          <a:custGeom>
            <a:avLst/>
            <a:gdLst/>
            <a:ahLst/>
            <a:cxnLst/>
            <a:rect l="l" t="t" r="r" b="b"/>
            <a:pathLst>
              <a:path w="563880" h="563879">
                <a:moveTo>
                  <a:pt x="364941" y="0"/>
                </a:moveTo>
                <a:lnTo>
                  <a:pt x="198957" y="0"/>
                </a:lnTo>
                <a:lnTo>
                  <a:pt x="182612" y="3299"/>
                </a:lnTo>
                <a:lnTo>
                  <a:pt x="169265" y="12296"/>
                </a:lnTo>
                <a:lnTo>
                  <a:pt x="160268" y="25643"/>
                </a:lnTo>
                <a:lnTo>
                  <a:pt x="156969" y="41988"/>
                </a:lnTo>
                <a:lnTo>
                  <a:pt x="156969" y="156969"/>
                </a:lnTo>
                <a:lnTo>
                  <a:pt x="42270" y="156969"/>
                </a:lnTo>
                <a:lnTo>
                  <a:pt x="25903" y="160153"/>
                </a:lnTo>
                <a:lnTo>
                  <a:pt x="12497" y="169061"/>
                </a:lnTo>
                <a:lnTo>
                  <a:pt x="3409" y="182349"/>
                </a:lnTo>
                <a:lnTo>
                  <a:pt x="0" y="198674"/>
                </a:lnTo>
                <a:lnTo>
                  <a:pt x="57" y="364941"/>
                </a:lnTo>
                <a:lnTo>
                  <a:pt x="3300" y="380999"/>
                </a:lnTo>
                <a:lnTo>
                  <a:pt x="12300" y="394346"/>
                </a:lnTo>
                <a:lnTo>
                  <a:pt x="25647" y="403346"/>
                </a:lnTo>
                <a:lnTo>
                  <a:pt x="41988" y="406647"/>
                </a:lnTo>
                <a:lnTo>
                  <a:pt x="156969" y="406647"/>
                </a:lnTo>
                <a:lnTo>
                  <a:pt x="157024" y="521617"/>
                </a:lnTo>
                <a:lnTo>
                  <a:pt x="160157" y="537702"/>
                </a:lnTo>
                <a:lnTo>
                  <a:pt x="169065" y="551110"/>
                </a:lnTo>
                <a:lnTo>
                  <a:pt x="182351" y="560200"/>
                </a:lnTo>
                <a:lnTo>
                  <a:pt x="198674" y="563616"/>
                </a:lnTo>
                <a:lnTo>
                  <a:pt x="364376" y="563616"/>
                </a:lnTo>
                <a:lnTo>
                  <a:pt x="380721" y="560315"/>
                </a:lnTo>
                <a:lnTo>
                  <a:pt x="394067" y="551314"/>
                </a:lnTo>
                <a:lnTo>
                  <a:pt x="403065" y="537964"/>
                </a:lnTo>
                <a:lnTo>
                  <a:pt x="406364" y="521617"/>
                </a:lnTo>
                <a:lnTo>
                  <a:pt x="406364" y="507251"/>
                </a:lnTo>
                <a:lnTo>
                  <a:pt x="213333" y="507251"/>
                </a:lnTo>
                <a:lnTo>
                  <a:pt x="213333" y="378459"/>
                </a:lnTo>
                <a:lnTo>
                  <a:pt x="211119" y="367492"/>
                </a:lnTo>
                <a:lnTo>
                  <a:pt x="205078" y="358536"/>
                </a:lnTo>
                <a:lnTo>
                  <a:pt x="196119" y="352497"/>
                </a:lnTo>
                <a:lnTo>
                  <a:pt x="185146" y="350282"/>
                </a:lnTo>
                <a:lnTo>
                  <a:pt x="56364" y="350282"/>
                </a:lnTo>
                <a:lnTo>
                  <a:pt x="56364" y="213606"/>
                </a:lnTo>
                <a:lnTo>
                  <a:pt x="185146" y="213606"/>
                </a:lnTo>
                <a:lnTo>
                  <a:pt x="196119" y="211391"/>
                </a:lnTo>
                <a:lnTo>
                  <a:pt x="205078" y="205352"/>
                </a:lnTo>
                <a:lnTo>
                  <a:pt x="211119" y="196395"/>
                </a:lnTo>
                <a:lnTo>
                  <a:pt x="213333" y="185428"/>
                </a:lnTo>
                <a:lnTo>
                  <a:pt x="213333" y="56364"/>
                </a:lnTo>
                <a:lnTo>
                  <a:pt x="406647" y="56364"/>
                </a:lnTo>
                <a:lnTo>
                  <a:pt x="406592" y="41988"/>
                </a:lnTo>
                <a:lnTo>
                  <a:pt x="403458" y="25903"/>
                </a:lnTo>
                <a:lnTo>
                  <a:pt x="394550" y="12497"/>
                </a:lnTo>
                <a:lnTo>
                  <a:pt x="381264" y="3409"/>
                </a:lnTo>
                <a:lnTo>
                  <a:pt x="364941" y="0"/>
                </a:lnTo>
                <a:close/>
              </a:path>
              <a:path w="563880" h="563879">
                <a:moveTo>
                  <a:pt x="406647" y="56364"/>
                </a:moveTo>
                <a:lnTo>
                  <a:pt x="349999" y="56364"/>
                </a:lnTo>
                <a:lnTo>
                  <a:pt x="350056" y="185428"/>
                </a:lnTo>
                <a:lnTo>
                  <a:pt x="352214" y="196113"/>
                </a:lnTo>
                <a:lnTo>
                  <a:pt x="358254" y="205069"/>
                </a:lnTo>
                <a:lnTo>
                  <a:pt x="367214" y="211108"/>
                </a:lnTo>
                <a:lnTo>
                  <a:pt x="378187" y="213323"/>
                </a:lnTo>
                <a:lnTo>
                  <a:pt x="507251" y="213323"/>
                </a:lnTo>
                <a:lnTo>
                  <a:pt x="507251" y="350282"/>
                </a:lnTo>
                <a:lnTo>
                  <a:pt x="378470" y="350282"/>
                </a:lnTo>
                <a:lnTo>
                  <a:pt x="367497" y="352497"/>
                </a:lnTo>
                <a:lnTo>
                  <a:pt x="358537" y="358536"/>
                </a:lnTo>
                <a:lnTo>
                  <a:pt x="352497" y="367492"/>
                </a:lnTo>
                <a:lnTo>
                  <a:pt x="350282" y="378459"/>
                </a:lnTo>
                <a:lnTo>
                  <a:pt x="350282" y="507251"/>
                </a:lnTo>
                <a:lnTo>
                  <a:pt x="406364" y="507251"/>
                </a:lnTo>
                <a:lnTo>
                  <a:pt x="406364" y="406647"/>
                </a:lnTo>
                <a:lnTo>
                  <a:pt x="521345" y="406647"/>
                </a:lnTo>
                <a:lnTo>
                  <a:pt x="537712" y="403452"/>
                </a:lnTo>
                <a:lnTo>
                  <a:pt x="551119" y="394542"/>
                </a:lnTo>
                <a:lnTo>
                  <a:pt x="560206" y="381259"/>
                </a:lnTo>
                <a:lnTo>
                  <a:pt x="563616" y="364941"/>
                </a:lnTo>
                <a:lnTo>
                  <a:pt x="563502" y="198674"/>
                </a:lnTo>
                <a:lnTo>
                  <a:pt x="560315" y="182893"/>
                </a:lnTo>
                <a:lnTo>
                  <a:pt x="551315" y="169543"/>
                </a:lnTo>
                <a:lnTo>
                  <a:pt x="537968" y="160542"/>
                </a:lnTo>
                <a:lnTo>
                  <a:pt x="521628" y="157241"/>
                </a:lnTo>
                <a:lnTo>
                  <a:pt x="406647" y="157241"/>
                </a:lnTo>
                <a:lnTo>
                  <a:pt x="406647" y="5636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4815157" y="7501124"/>
            <a:ext cx="1369695" cy="1185545"/>
          </a:xfrm>
          <a:custGeom>
            <a:avLst/>
            <a:gdLst/>
            <a:ahLst/>
            <a:cxnLst/>
            <a:rect l="l" t="t" r="r" b="b"/>
            <a:pathLst>
              <a:path w="1369694" h="1185545">
                <a:moveTo>
                  <a:pt x="937844" y="54532"/>
                </a:moveTo>
                <a:lnTo>
                  <a:pt x="856696" y="54532"/>
                </a:lnTo>
                <a:lnTo>
                  <a:pt x="874124" y="58055"/>
                </a:lnTo>
                <a:lnTo>
                  <a:pt x="883073" y="66441"/>
                </a:lnTo>
                <a:lnTo>
                  <a:pt x="886371" y="76411"/>
                </a:lnTo>
                <a:lnTo>
                  <a:pt x="886842" y="84688"/>
                </a:lnTo>
                <a:lnTo>
                  <a:pt x="886842" y="183324"/>
                </a:lnTo>
                <a:lnTo>
                  <a:pt x="194444" y="183324"/>
                </a:lnTo>
                <a:lnTo>
                  <a:pt x="155458" y="186567"/>
                </a:lnTo>
                <a:lnTo>
                  <a:pt x="116707" y="196781"/>
                </a:lnTo>
                <a:lnTo>
                  <a:pt x="80293" y="214689"/>
                </a:lnTo>
                <a:lnTo>
                  <a:pt x="48315" y="241018"/>
                </a:lnTo>
                <a:lnTo>
                  <a:pt x="22873" y="276490"/>
                </a:lnTo>
                <a:lnTo>
                  <a:pt x="6068" y="321832"/>
                </a:lnTo>
                <a:lnTo>
                  <a:pt x="0" y="377768"/>
                </a:lnTo>
                <a:lnTo>
                  <a:pt x="0" y="990692"/>
                </a:lnTo>
                <a:lnTo>
                  <a:pt x="6068" y="1046628"/>
                </a:lnTo>
                <a:lnTo>
                  <a:pt x="22873" y="1091970"/>
                </a:lnTo>
                <a:lnTo>
                  <a:pt x="48315" y="1127442"/>
                </a:lnTo>
                <a:lnTo>
                  <a:pt x="80293" y="1153771"/>
                </a:lnTo>
                <a:lnTo>
                  <a:pt x="116707" y="1171679"/>
                </a:lnTo>
                <a:lnTo>
                  <a:pt x="155458" y="1181893"/>
                </a:lnTo>
                <a:lnTo>
                  <a:pt x="194444" y="1185136"/>
                </a:lnTo>
                <a:lnTo>
                  <a:pt x="1175126" y="1185136"/>
                </a:lnTo>
                <a:lnTo>
                  <a:pt x="1214116" y="1181893"/>
                </a:lnTo>
                <a:lnTo>
                  <a:pt x="1252869" y="1171679"/>
                </a:lnTo>
                <a:lnTo>
                  <a:pt x="1289286" y="1153771"/>
                </a:lnTo>
                <a:lnTo>
                  <a:pt x="1319638" y="1128782"/>
                </a:lnTo>
                <a:lnTo>
                  <a:pt x="194444" y="1128782"/>
                </a:lnTo>
                <a:lnTo>
                  <a:pt x="164177" y="1126378"/>
                </a:lnTo>
                <a:lnTo>
                  <a:pt x="127945" y="1116048"/>
                </a:lnTo>
                <a:lnTo>
                  <a:pt x="93039" y="1093110"/>
                </a:lnTo>
                <a:lnTo>
                  <a:pt x="66748" y="1052885"/>
                </a:lnTo>
                <a:lnTo>
                  <a:pt x="56364" y="990692"/>
                </a:lnTo>
                <a:lnTo>
                  <a:pt x="56458" y="377768"/>
                </a:lnTo>
                <a:lnTo>
                  <a:pt x="66721" y="316140"/>
                </a:lnTo>
                <a:lnTo>
                  <a:pt x="92957" y="275915"/>
                </a:lnTo>
                <a:lnTo>
                  <a:pt x="127823" y="252977"/>
                </a:lnTo>
                <a:lnTo>
                  <a:pt x="194444" y="240243"/>
                </a:lnTo>
                <a:lnTo>
                  <a:pt x="1319728" y="240243"/>
                </a:lnTo>
                <a:lnTo>
                  <a:pt x="1289404" y="215255"/>
                </a:lnTo>
                <a:lnTo>
                  <a:pt x="1252993" y="197346"/>
                </a:lnTo>
                <a:lnTo>
                  <a:pt x="1214205" y="187133"/>
                </a:lnTo>
                <a:lnTo>
                  <a:pt x="1175126" y="183889"/>
                </a:lnTo>
                <a:lnTo>
                  <a:pt x="942924" y="183889"/>
                </a:lnTo>
                <a:lnTo>
                  <a:pt x="942924" y="84688"/>
                </a:lnTo>
                <a:lnTo>
                  <a:pt x="937844" y="54532"/>
                </a:lnTo>
                <a:close/>
              </a:path>
              <a:path w="1369694" h="1185545">
                <a:moveTo>
                  <a:pt x="1319728" y="240243"/>
                </a:moveTo>
                <a:lnTo>
                  <a:pt x="1175126" y="240243"/>
                </a:lnTo>
                <a:lnTo>
                  <a:pt x="1205398" y="242647"/>
                </a:lnTo>
                <a:lnTo>
                  <a:pt x="1241633" y="252977"/>
                </a:lnTo>
                <a:lnTo>
                  <a:pt x="1276541" y="275915"/>
                </a:lnTo>
                <a:lnTo>
                  <a:pt x="1302832" y="316140"/>
                </a:lnTo>
                <a:lnTo>
                  <a:pt x="1313122" y="377768"/>
                </a:lnTo>
                <a:lnTo>
                  <a:pt x="1313216" y="990692"/>
                </a:lnTo>
                <a:lnTo>
                  <a:pt x="1302859" y="1052885"/>
                </a:lnTo>
                <a:lnTo>
                  <a:pt x="1276623" y="1093110"/>
                </a:lnTo>
                <a:lnTo>
                  <a:pt x="1241755" y="1116048"/>
                </a:lnTo>
                <a:lnTo>
                  <a:pt x="1205506" y="1126378"/>
                </a:lnTo>
                <a:lnTo>
                  <a:pt x="1175126" y="1128782"/>
                </a:lnTo>
                <a:lnTo>
                  <a:pt x="1319638" y="1128782"/>
                </a:lnTo>
                <a:lnTo>
                  <a:pt x="1321265" y="1127442"/>
                </a:lnTo>
                <a:lnTo>
                  <a:pt x="1346707" y="1091970"/>
                </a:lnTo>
                <a:lnTo>
                  <a:pt x="1363512" y="1046628"/>
                </a:lnTo>
                <a:lnTo>
                  <a:pt x="1369581" y="990692"/>
                </a:lnTo>
                <a:lnTo>
                  <a:pt x="1369520" y="377768"/>
                </a:lnTo>
                <a:lnTo>
                  <a:pt x="1363527" y="322398"/>
                </a:lnTo>
                <a:lnTo>
                  <a:pt x="1346757" y="277056"/>
                </a:lnTo>
                <a:lnTo>
                  <a:pt x="1321354" y="241583"/>
                </a:lnTo>
                <a:lnTo>
                  <a:pt x="1319728" y="240243"/>
                </a:lnTo>
                <a:close/>
              </a:path>
              <a:path w="1369694" h="1185545">
                <a:moveTo>
                  <a:pt x="861303" y="0"/>
                </a:moveTo>
                <a:lnTo>
                  <a:pt x="859000" y="31"/>
                </a:lnTo>
                <a:lnTo>
                  <a:pt x="856696" y="146"/>
                </a:lnTo>
                <a:lnTo>
                  <a:pt x="512884" y="146"/>
                </a:lnTo>
                <a:lnTo>
                  <a:pt x="453730" y="21114"/>
                </a:lnTo>
                <a:lnTo>
                  <a:pt x="426719" y="77767"/>
                </a:lnTo>
                <a:lnTo>
                  <a:pt x="426657" y="183324"/>
                </a:lnTo>
                <a:lnTo>
                  <a:pt x="483021" y="183324"/>
                </a:lnTo>
                <a:lnTo>
                  <a:pt x="483021" y="84688"/>
                </a:lnTo>
                <a:lnTo>
                  <a:pt x="483421" y="77767"/>
                </a:lnTo>
                <a:lnTo>
                  <a:pt x="483530" y="76411"/>
                </a:lnTo>
                <a:lnTo>
                  <a:pt x="486790" y="66543"/>
                </a:lnTo>
                <a:lnTo>
                  <a:pt x="495739" y="58094"/>
                </a:lnTo>
                <a:lnTo>
                  <a:pt x="513167" y="54532"/>
                </a:lnTo>
                <a:lnTo>
                  <a:pt x="937844" y="54532"/>
                </a:lnTo>
                <a:lnTo>
                  <a:pt x="937514" y="52577"/>
                </a:lnTo>
                <a:lnTo>
                  <a:pt x="920791" y="25957"/>
                </a:lnTo>
                <a:lnTo>
                  <a:pt x="895307" y="7551"/>
                </a:lnTo>
                <a:lnTo>
                  <a:pt x="863617" y="83"/>
                </a:lnTo>
                <a:lnTo>
                  <a:pt x="861303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4717269" y="8935811"/>
            <a:ext cx="156591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Hospitais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7796267" y="7500121"/>
            <a:ext cx="426720" cy="426720"/>
          </a:xfrm>
          <a:custGeom>
            <a:avLst/>
            <a:gdLst/>
            <a:ahLst/>
            <a:cxnLst/>
            <a:rect l="l" t="t" r="r" b="b"/>
            <a:pathLst>
              <a:path w="426719" h="426720">
                <a:moveTo>
                  <a:pt x="273133" y="0"/>
                </a:moveTo>
                <a:lnTo>
                  <a:pt x="153220" y="0"/>
                </a:lnTo>
                <a:lnTo>
                  <a:pt x="137808" y="3119"/>
                </a:lnTo>
                <a:lnTo>
                  <a:pt x="125209" y="11622"/>
                </a:lnTo>
                <a:lnTo>
                  <a:pt x="116707" y="24225"/>
                </a:lnTo>
                <a:lnTo>
                  <a:pt x="113588" y="39642"/>
                </a:lnTo>
                <a:lnTo>
                  <a:pt x="113588" y="113588"/>
                </a:lnTo>
                <a:lnTo>
                  <a:pt x="39653" y="113588"/>
                </a:lnTo>
                <a:lnTo>
                  <a:pt x="24303" y="116685"/>
                </a:lnTo>
                <a:lnTo>
                  <a:pt x="11726" y="125167"/>
                </a:lnTo>
                <a:lnTo>
                  <a:pt x="3199" y="137817"/>
                </a:lnTo>
                <a:lnTo>
                  <a:pt x="0" y="153419"/>
                </a:lnTo>
                <a:lnTo>
                  <a:pt x="0" y="273133"/>
                </a:lnTo>
                <a:lnTo>
                  <a:pt x="3119" y="288550"/>
                </a:lnTo>
                <a:lnTo>
                  <a:pt x="11621" y="301153"/>
                </a:lnTo>
                <a:lnTo>
                  <a:pt x="24220" y="309656"/>
                </a:lnTo>
                <a:lnTo>
                  <a:pt x="39632" y="312775"/>
                </a:lnTo>
                <a:lnTo>
                  <a:pt x="113588" y="312775"/>
                </a:lnTo>
                <a:lnTo>
                  <a:pt x="113639" y="386742"/>
                </a:lnTo>
                <a:lnTo>
                  <a:pt x="116610" y="401888"/>
                </a:lnTo>
                <a:lnTo>
                  <a:pt x="125060" y="414534"/>
                </a:lnTo>
                <a:lnTo>
                  <a:pt x="137682" y="423124"/>
                </a:lnTo>
                <a:lnTo>
                  <a:pt x="153220" y="426363"/>
                </a:lnTo>
                <a:lnTo>
                  <a:pt x="272923" y="426363"/>
                </a:lnTo>
                <a:lnTo>
                  <a:pt x="288341" y="423244"/>
                </a:lnTo>
                <a:lnTo>
                  <a:pt x="300943" y="414743"/>
                </a:lnTo>
                <a:lnTo>
                  <a:pt x="309446" y="402147"/>
                </a:lnTo>
                <a:lnTo>
                  <a:pt x="312566" y="386742"/>
                </a:lnTo>
                <a:lnTo>
                  <a:pt x="312566" y="367088"/>
                </a:lnTo>
                <a:lnTo>
                  <a:pt x="172874" y="367088"/>
                </a:lnTo>
                <a:lnTo>
                  <a:pt x="172874" y="283122"/>
                </a:lnTo>
                <a:lnTo>
                  <a:pt x="170542" y="271602"/>
                </a:lnTo>
                <a:lnTo>
                  <a:pt x="164186" y="262185"/>
                </a:lnTo>
                <a:lnTo>
                  <a:pt x="154762" y="255831"/>
                </a:lnTo>
                <a:lnTo>
                  <a:pt x="143231" y="253500"/>
                </a:lnTo>
                <a:lnTo>
                  <a:pt x="59286" y="253500"/>
                </a:lnTo>
                <a:lnTo>
                  <a:pt x="59286" y="173083"/>
                </a:lnTo>
                <a:lnTo>
                  <a:pt x="143231" y="173083"/>
                </a:lnTo>
                <a:lnTo>
                  <a:pt x="154762" y="170750"/>
                </a:lnTo>
                <a:lnTo>
                  <a:pt x="164186" y="164390"/>
                </a:lnTo>
                <a:lnTo>
                  <a:pt x="170542" y="154963"/>
                </a:lnTo>
                <a:lnTo>
                  <a:pt x="172874" y="143430"/>
                </a:lnTo>
                <a:lnTo>
                  <a:pt x="172874" y="59275"/>
                </a:lnTo>
                <a:lnTo>
                  <a:pt x="312775" y="59275"/>
                </a:lnTo>
                <a:lnTo>
                  <a:pt x="312728" y="39642"/>
                </a:lnTo>
                <a:lnTo>
                  <a:pt x="309754" y="24469"/>
                </a:lnTo>
                <a:lnTo>
                  <a:pt x="301306" y="11821"/>
                </a:lnTo>
                <a:lnTo>
                  <a:pt x="288681" y="3233"/>
                </a:lnTo>
                <a:lnTo>
                  <a:pt x="273133" y="0"/>
                </a:lnTo>
                <a:close/>
              </a:path>
              <a:path w="426719" h="426720">
                <a:moveTo>
                  <a:pt x="312775" y="59275"/>
                </a:moveTo>
                <a:lnTo>
                  <a:pt x="253280" y="59275"/>
                </a:lnTo>
                <a:lnTo>
                  <a:pt x="253318" y="143430"/>
                </a:lnTo>
                <a:lnTo>
                  <a:pt x="255613" y="154769"/>
                </a:lnTo>
                <a:lnTo>
                  <a:pt x="261972" y="164192"/>
                </a:lnTo>
                <a:lnTo>
                  <a:pt x="271396" y="170551"/>
                </a:lnTo>
                <a:lnTo>
                  <a:pt x="282923" y="172884"/>
                </a:lnTo>
                <a:lnTo>
                  <a:pt x="367077" y="172884"/>
                </a:lnTo>
                <a:lnTo>
                  <a:pt x="367077" y="253500"/>
                </a:lnTo>
                <a:lnTo>
                  <a:pt x="283122" y="253500"/>
                </a:lnTo>
                <a:lnTo>
                  <a:pt x="271601" y="255831"/>
                </a:lnTo>
                <a:lnTo>
                  <a:pt x="262180" y="262185"/>
                </a:lnTo>
                <a:lnTo>
                  <a:pt x="255822" y="271602"/>
                </a:lnTo>
                <a:lnTo>
                  <a:pt x="253489" y="283122"/>
                </a:lnTo>
                <a:lnTo>
                  <a:pt x="253489" y="367088"/>
                </a:lnTo>
                <a:lnTo>
                  <a:pt x="312566" y="367088"/>
                </a:lnTo>
                <a:lnTo>
                  <a:pt x="312566" y="312775"/>
                </a:lnTo>
                <a:lnTo>
                  <a:pt x="386459" y="312775"/>
                </a:lnTo>
                <a:lnTo>
                  <a:pt x="423263" y="288526"/>
                </a:lnTo>
                <a:lnTo>
                  <a:pt x="426363" y="273133"/>
                </a:lnTo>
                <a:lnTo>
                  <a:pt x="426363" y="153419"/>
                </a:lnTo>
                <a:lnTo>
                  <a:pt x="423244" y="138013"/>
                </a:lnTo>
                <a:lnTo>
                  <a:pt x="414742" y="125417"/>
                </a:lnTo>
                <a:lnTo>
                  <a:pt x="402143" y="116916"/>
                </a:lnTo>
                <a:lnTo>
                  <a:pt x="386731" y="113797"/>
                </a:lnTo>
                <a:lnTo>
                  <a:pt x="312775" y="113797"/>
                </a:lnTo>
                <a:lnTo>
                  <a:pt x="312775" y="592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7324066" y="7685486"/>
            <a:ext cx="1370965" cy="1002030"/>
          </a:xfrm>
          <a:custGeom>
            <a:avLst/>
            <a:gdLst/>
            <a:ahLst/>
            <a:cxnLst/>
            <a:rect l="l" t="t" r="r" b="b"/>
            <a:pathLst>
              <a:path w="1370965" h="1002029">
                <a:moveTo>
                  <a:pt x="194444" y="0"/>
                </a:moveTo>
                <a:lnTo>
                  <a:pt x="155454" y="3243"/>
                </a:lnTo>
                <a:lnTo>
                  <a:pt x="116703" y="13457"/>
                </a:lnTo>
                <a:lnTo>
                  <a:pt x="80288" y="31365"/>
                </a:lnTo>
                <a:lnTo>
                  <a:pt x="48311" y="57693"/>
                </a:lnTo>
                <a:lnTo>
                  <a:pt x="22871" y="93166"/>
                </a:lnTo>
                <a:lnTo>
                  <a:pt x="6067" y="138508"/>
                </a:lnTo>
                <a:lnTo>
                  <a:pt x="0" y="194444"/>
                </a:lnTo>
                <a:lnTo>
                  <a:pt x="0" y="957541"/>
                </a:lnTo>
                <a:lnTo>
                  <a:pt x="157" y="968992"/>
                </a:lnTo>
                <a:lnTo>
                  <a:pt x="502" y="974890"/>
                </a:lnTo>
                <a:lnTo>
                  <a:pt x="848" y="983181"/>
                </a:lnTo>
                <a:lnTo>
                  <a:pt x="1005" y="1001812"/>
                </a:lnTo>
                <a:lnTo>
                  <a:pt x="1369560" y="1001812"/>
                </a:lnTo>
                <a:lnTo>
                  <a:pt x="1369717" y="983181"/>
                </a:lnTo>
                <a:lnTo>
                  <a:pt x="1370062" y="974890"/>
                </a:lnTo>
                <a:lnTo>
                  <a:pt x="1370408" y="968992"/>
                </a:lnTo>
                <a:lnTo>
                  <a:pt x="1370565" y="957541"/>
                </a:lnTo>
                <a:lnTo>
                  <a:pt x="1370565" y="944808"/>
                </a:lnTo>
                <a:lnTo>
                  <a:pt x="685288" y="944808"/>
                </a:lnTo>
                <a:lnTo>
                  <a:pt x="56354" y="944034"/>
                </a:lnTo>
                <a:lnTo>
                  <a:pt x="56448" y="194444"/>
                </a:lnTo>
                <a:lnTo>
                  <a:pt x="66711" y="132816"/>
                </a:lnTo>
                <a:lnTo>
                  <a:pt x="92950" y="92591"/>
                </a:lnTo>
                <a:lnTo>
                  <a:pt x="127819" y="69653"/>
                </a:lnTo>
                <a:lnTo>
                  <a:pt x="194444" y="56919"/>
                </a:lnTo>
                <a:lnTo>
                  <a:pt x="472205" y="56919"/>
                </a:lnTo>
                <a:lnTo>
                  <a:pt x="472205" y="157"/>
                </a:lnTo>
                <a:lnTo>
                  <a:pt x="194444" y="0"/>
                </a:lnTo>
                <a:close/>
              </a:path>
              <a:path w="1370965" h="1002029">
                <a:moveTo>
                  <a:pt x="1176121" y="0"/>
                </a:moveTo>
                <a:lnTo>
                  <a:pt x="898360" y="157"/>
                </a:lnTo>
                <a:lnTo>
                  <a:pt x="898360" y="56919"/>
                </a:lnTo>
                <a:lnTo>
                  <a:pt x="1176121" y="56919"/>
                </a:lnTo>
                <a:lnTo>
                  <a:pt x="1206497" y="59323"/>
                </a:lnTo>
                <a:lnTo>
                  <a:pt x="1277614" y="92591"/>
                </a:lnTo>
                <a:lnTo>
                  <a:pt x="1303853" y="132816"/>
                </a:lnTo>
                <a:lnTo>
                  <a:pt x="1314117" y="194444"/>
                </a:lnTo>
                <a:lnTo>
                  <a:pt x="1314211" y="944034"/>
                </a:lnTo>
                <a:lnTo>
                  <a:pt x="685288" y="944808"/>
                </a:lnTo>
                <a:lnTo>
                  <a:pt x="1370565" y="944808"/>
                </a:lnTo>
                <a:lnTo>
                  <a:pt x="1370565" y="194444"/>
                </a:lnTo>
                <a:lnTo>
                  <a:pt x="1364497" y="138508"/>
                </a:lnTo>
                <a:lnTo>
                  <a:pt x="1347693" y="93166"/>
                </a:lnTo>
                <a:lnTo>
                  <a:pt x="1322253" y="57693"/>
                </a:lnTo>
                <a:lnTo>
                  <a:pt x="1290276" y="31365"/>
                </a:lnTo>
                <a:lnTo>
                  <a:pt x="1253862" y="13457"/>
                </a:lnTo>
                <a:lnTo>
                  <a:pt x="1215110" y="3243"/>
                </a:lnTo>
                <a:lnTo>
                  <a:pt x="1176121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731223" y="8093861"/>
            <a:ext cx="555625" cy="537210"/>
          </a:xfrm>
          <a:custGeom>
            <a:avLst/>
            <a:gdLst/>
            <a:ahLst/>
            <a:cxnLst/>
            <a:rect l="l" t="t" r="r" b="b"/>
            <a:pathLst>
              <a:path w="555625" h="537209">
                <a:moveTo>
                  <a:pt x="437148" y="0"/>
                </a:moveTo>
                <a:lnTo>
                  <a:pt x="118090" y="0"/>
                </a:lnTo>
                <a:lnTo>
                  <a:pt x="65227" y="10188"/>
                </a:lnTo>
                <a:lnTo>
                  <a:pt x="28457" y="37013"/>
                </a:lnTo>
                <a:lnTo>
                  <a:pt x="6981" y="74861"/>
                </a:lnTo>
                <a:lnTo>
                  <a:pt x="0" y="118122"/>
                </a:lnTo>
                <a:lnTo>
                  <a:pt x="0" y="537083"/>
                </a:lnTo>
                <a:lnTo>
                  <a:pt x="63097" y="537083"/>
                </a:lnTo>
                <a:lnTo>
                  <a:pt x="63097" y="118122"/>
                </a:lnTo>
                <a:lnTo>
                  <a:pt x="66558" y="94124"/>
                </a:lnTo>
                <a:lnTo>
                  <a:pt x="76909" y="76928"/>
                </a:lnTo>
                <a:lnTo>
                  <a:pt x="94103" y="66578"/>
                </a:lnTo>
                <a:lnTo>
                  <a:pt x="118090" y="63118"/>
                </a:lnTo>
                <a:lnTo>
                  <a:pt x="541615" y="63118"/>
                </a:lnTo>
                <a:lnTo>
                  <a:pt x="526800" y="37013"/>
                </a:lnTo>
                <a:lnTo>
                  <a:pt x="490024" y="10188"/>
                </a:lnTo>
                <a:lnTo>
                  <a:pt x="437148" y="0"/>
                </a:lnTo>
                <a:close/>
              </a:path>
              <a:path w="555625" h="537209">
                <a:moveTo>
                  <a:pt x="309142" y="63118"/>
                </a:moveTo>
                <a:lnTo>
                  <a:pt x="246118" y="63118"/>
                </a:lnTo>
                <a:lnTo>
                  <a:pt x="246118" y="537083"/>
                </a:lnTo>
                <a:lnTo>
                  <a:pt x="309142" y="537083"/>
                </a:lnTo>
                <a:lnTo>
                  <a:pt x="309142" y="63118"/>
                </a:lnTo>
                <a:close/>
              </a:path>
              <a:path w="555625" h="537209">
                <a:moveTo>
                  <a:pt x="541615" y="63118"/>
                </a:moveTo>
                <a:lnTo>
                  <a:pt x="436855" y="63118"/>
                </a:lnTo>
                <a:lnTo>
                  <a:pt x="460849" y="66578"/>
                </a:lnTo>
                <a:lnTo>
                  <a:pt x="478045" y="76928"/>
                </a:lnTo>
                <a:lnTo>
                  <a:pt x="488398" y="94124"/>
                </a:lnTo>
                <a:lnTo>
                  <a:pt x="491859" y="118122"/>
                </a:lnTo>
                <a:lnTo>
                  <a:pt x="491859" y="537083"/>
                </a:lnTo>
                <a:lnTo>
                  <a:pt x="555019" y="537083"/>
                </a:lnTo>
                <a:lnTo>
                  <a:pt x="555260" y="118122"/>
                </a:lnTo>
                <a:lnTo>
                  <a:pt x="548279" y="74861"/>
                </a:lnTo>
                <a:lnTo>
                  <a:pt x="541615" y="6311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7429185" y="8102800"/>
            <a:ext cx="249845" cy="2025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8338675" y="8102800"/>
            <a:ext cx="249845" cy="2025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7321323" y="8935811"/>
            <a:ext cx="1597198" cy="812402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 marR="5080" indent="50800">
              <a:lnSpc>
                <a:spcPts val="3000"/>
              </a:lnSpc>
              <a:spcBef>
                <a:spcPts val="3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Clínicas  Médicas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2103109" y="7460782"/>
            <a:ext cx="1357630" cy="1266190"/>
          </a:xfrm>
          <a:custGeom>
            <a:avLst/>
            <a:gdLst/>
            <a:ahLst/>
            <a:cxnLst/>
            <a:rect l="l" t="t" r="r" b="b"/>
            <a:pathLst>
              <a:path w="1357630" h="1266190">
                <a:moveTo>
                  <a:pt x="935008" y="768552"/>
                </a:moveTo>
                <a:lnTo>
                  <a:pt x="22596" y="768552"/>
                </a:lnTo>
                <a:lnTo>
                  <a:pt x="13798" y="770329"/>
                </a:lnTo>
                <a:lnTo>
                  <a:pt x="6613" y="775175"/>
                </a:lnTo>
                <a:lnTo>
                  <a:pt x="1771" y="782361"/>
                </a:lnTo>
                <a:lnTo>
                  <a:pt x="0" y="791159"/>
                </a:lnTo>
                <a:lnTo>
                  <a:pt x="0" y="794970"/>
                </a:lnTo>
                <a:lnTo>
                  <a:pt x="963" y="798708"/>
                </a:lnTo>
                <a:lnTo>
                  <a:pt x="255416" y="1261354"/>
                </a:lnTo>
                <a:lnTo>
                  <a:pt x="262997" y="1265846"/>
                </a:lnTo>
                <a:lnTo>
                  <a:pt x="1175419" y="1265846"/>
                </a:lnTo>
                <a:lnTo>
                  <a:pt x="1182413" y="1264888"/>
                </a:lnTo>
                <a:lnTo>
                  <a:pt x="1188581" y="1261822"/>
                </a:lnTo>
                <a:lnTo>
                  <a:pt x="1193469" y="1256970"/>
                </a:lnTo>
                <a:lnTo>
                  <a:pt x="1196623" y="1250653"/>
                </a:lnTo>
                <a:lnTo>
                  <a:pt x="1196759" y="1250653"/>
                </a:lnTo>
                <a:lnTo>
                  <a:pt x="1207266" y="1220632"/>
                </a:lnTo>
                <a:lnTo>
                  <a:pt x="284598" y="1220632"/>
                </a:lnTo>
                <a:lnTo>
                  <a:pt x="60814" y="813755"/>
                </a:lnTo>
                <a:lnTo>
                  <a:pt x="964993" y="813755"/>
                </a:lnTo>
                <a:lnTo>
                  <a:pt x="942599" y="773044"/>
                </a:lnTo>
                <a:lnTo>
                  <a:pt x="935008" y="768552"/>
                </a:lnTo>
                <a:close/>
              </a:path>
              <a:path w="1357630" h="1266190">
                <a:moveTo>
                  <a:pt x="964993" y="813755"/>
                </a:moveTo>
                <a:lnTo>
                  <a:pt x="913406" y="813755"/>
                </a:lnTo>
                <a:lnTo>
                  <a:pt x="1137190" y="1220632"/>
                </a:lnTo>
                <a:lnTo>
                  <a:pt x="1207266" y="1220632"/>
                </a:lnTo>
                <a:lnTo>
                  <a:pt x="1218696" y="1187974"/>
                </a:lnTo>
                <a:lnTo>
                  <a:pt x="1170896" y="1187974"/>
                </a:lnTo>
                <a:lnTo>
                  <a:pt x="1130206" y="1114144"/>
                </a:lnTo>
                <a:lnTo>
                  <a:pt x="1130206" y="1031958"/>
                </a:lnTo>
                <a:lnTo>
                  <a:pt x="1084993" y="1031958"/>
                </a:lnTo>
                <a:lnTo>
                  <a:pt x="1039580" y="949384"/>
                </a:lnTo>
                <a:lnTo>
                  <a:pt x="1039790" y="949384"/>
                </a:lnTo>
                <a:lnTo>
                  <a:pt x="1039790" y="867554"/>
                </a:lnTo>
                <a:lnTo>
                  <a:pt x="994587" y="867554"/>
                </a:lnTo>
                <a:lnTo>
                  <a:pt x="964993" y="813755"/>
                </a:lnTo>
                <a:close/>
              </a:path>
              <a:path w="1357630" h="1266190">
                <a:moveTo>
                  <a:pt x="1349671" y="813755"/>
                </a:moveTo>
                <a:lnTo>
                  <a:pt x="1301782" y="813755"/>
                </a:lnTo>
                <a:lnTo>
                  <a:pt x="1170896" y="1187974"/>
                </a:lnTo>
                <a:lnTo>
                  <a:pt x="1218696" y="1187974"/>
                </a:lnTo>
                <a:lnTo>
                  <a:pt x="1349671" y="813755"/>
                </a:lnTo>
                <a:close/>
              </a:path>
              <a:path w="1357630" h="1266190">
                <a:moveTo>
                  <a:pt x="1130206" y="135629"/>
                </a:moveTo>
                <a:lnTo>
                  <a:pt x="1084993" y="135629"/>
                </a:lnTo>
                <a:lnTo>
                  <a:pt x="1084993" y="1031958"/>
                </a:lnTo>
                <a:lnTo>
                  <a:pt x="1130206" y="1031958"/>
                </a:lnTo>
                <a:lnTo>
                  <a:pt x="1130206" y="813755"/>
                </a:lnTo>
                <a:lnTo>
                  <a:pt x="1349671" y="813755"/>
                </a:lnTo>
                <a:lnTo>
                  <a:pt x="1354984" y="798572"/>
                </a:lnTo>
                <a:lnTo>
                  <a:pt x="1357382" y="791661"/>
                </a:lnTo>
                <a:lnTo>
                  <a:pt x="1356304" y="784028"/>
                </a:lnTo>
                <a:lnTo>
                  <a:pt x="1347833" y="772102"/>
                </a:lnTo>
                <a:lnTo>
                  <a:pt x="1340964" y="768552"/>
                </a:lnTo>
                <a:lnTo>
                  <a:pt x="1130206" y="768552"/>
                </a:lnTo>
                <a:lnTo>
                  <a:pt x="1130206" y="135629"/>
                </a:lnTo>
                <a:close/>
              </a:path>
              <a:path w="1357630" h="1266190">
                <a:moveTo>
                  <a:pt x="1039790" y="45213"/>
                </a:moveTo>
                <a:lnTo>
                  <a:pt x="994587" y="45213"/>
                </a:lnTo>
                <a:lnTo>
                  <a:pt x="994587" y="867554"/>
                </a:lnTo>
                <a:lnTo>
                  <a:pt x="1039790" y="867554"/>
                </a:lnTo>
                <a:lnTo>
                  <a:pt x="1039790" y="135629"/>
                </a:lnTo>
                <a:lnTo>
                  <a:pt x="1130206" y="135629"/>
                </a:lnTo>
                <a:lnTo>
                  <a:pt x="1130206" y="113022"/>
                </a:lnTo>
                <a:lnTo>
                  <a:pt x="1128429" y="104226"/>
                </a:lnTo>
                <a:lnTo>
                  <a:pt x="1123584" y="97044"/>
                </a:lnTo>
                <a:lnTo>
                  <a:pt x="1116402" y="92202"/>
                </a:lnTo>
                <a:lnTo>
                  <a:pt x="1107610" y="90426"/>
                </a:lnTo>
                <a:lnTo>
                  <a:pt x="1039790" y="90426"/>
                </a:lnTo>
                <a:lnTo>
                  <a:pt x="1039790" y="45213"/>
                </a:lnTo>
                <a:close/>
              </a:path>
              <a:path w="1357630" h="1266190">
                <a:moveTo>
                  <a:pt x="1017183" y="0"/>
                </a:moveTo>
                <a:lnTo>
                  <a:pt x="226035" y="0"/>
                </a:lnTo>
                <a:lnTo>
                  <a:pt x="217237" y="1777"/>
                </a:lnTo>
                <a:lnTo>
                  <a:pt x="210051" y="6622"/>
                </a:lnTo>
                <a:lnTo>
                  <a:pt x="205205" y="13808"/>
                </a:lnTo>
                <a:lnTo>
                  <a:pt x="203428" y="22606"/>
                </a:lnTo>
                <a:lnTo>
                  <a:pt x="203428" y="768552"/>
                </a:lnTo>
                <a:lnTo>
                  <a:pt x="248641" y="768552"/>
                </a:lnTo>
                <a:lnTo>
                  <a:pt x="248641" y="45213"/>
                </a:lnTo>
                <a:lnTo>
                  <a:pt x="1039790" y="45213"/>
                </a:lnTo>
                <a:lnTo>
                  <a:pt x="1039790" y="22606"/>
                </a:lnTo>
                <a:lnTo>
                  <a:pt x="1038014" y="13808"/>
                </a:lnTo>
                <a:lnTo>
                  <a:pt x="1033171" y="6622"/>
                </a:lnTo>
                <a:lnTo>
                  <a:pt x="1025985" y="1777"/>
                </a:lnTo>
                <a:lnTo>
                  <a:pt x="1017183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2577797" y="7573805"/>
            <a:ext cx="316865" cy="316865"/>
          </a:xfrm>
          <a:custGeom>
            <a:avLst/>
            <a:gdLst/>
            <a:ahLst/>
            <a:cxnLst/>
            <a:rect l="l" t="t" r="r" b="b"/>
            <a:pathLst>
              <a:path w="316865" h="316865">
                <a:moveTo>
                  <a:pt x="203428" y="0"/>
                </a:moveTo>
                <a:lnTo>
                  <a:pt x="113022" y="0"/>
                </a:lnTo>
                <a:lnTo>
                  <a:pt x="104218" y="1777"/>
                </a:lnTo>
                <a:lnTo>
                  <a:pt x="97029" y="6622"/>
                </a:lnTo>
                <a:lnTo>
                  <a:pt x="92182" y="13808"/>
                </a:lnTo>
                <a:lnTo>
                  <a:pt x="90405" y="22606"/>
                </a:lnTo>
                <a:lnTo>
                  <a:pt x="90405" y="90416"/>
                </a:lnTo>
                <a:lnTo>
                  <a:pt x="22596" y="90416"/>
                </a:lnTo>
                <a:lnTo>
                  <a:pt x="13799" y="92193"/>
                </a:lnTo>
                <a:lnTo>
                  <a:pt x="6617" y="97038"/>
                </a:lnTo>
                <a:lnTo>
                  <a:pt x="1775" y="104224"/>
                </a:lnTo>
                <a:lnTo>
                  <a:pt x="0" y="113022"/>
                </a:lnTo>
                <a:lnTo>
                  <a:pt x="0" y="203438"/>
                </a:lnTo>
                <a:lnTo>
                  <a:pt x="1775" y="212236"/>
                </a:lnTo>
                <a:lnTo>
                  <a:pt x="6617" y="219422"/>
                </a:lnTo>
                <a:lnTo>
                  <a:pt x="13799" y="224268"/>
                </a:lnTo>
                <a:lnTo>
                  <a:pt x="22596" y="226045"/>
                </a:lnTo>
                <a:lnTo>
                  <a:pt x="90405" y="226045"/>
                </a:lnTo>
                <a:lnTo>
                  <a:pt x="90405" y="293854"/>
                </a:lnTo>
                <a:lnTo>
                  <a:pt x="92182" y="302657"/>
                </a:lnTo>
                <a:lnTo>
                  <a:pt x="97029" y="309842"/>
                </a:lnTo>
                <a:lnTo>
                  <a:pt x="104218" y="314685"/>
                </a:lnTo>
                <a:lnTo>
                  <a:pt x="113022" y="316461"/>
                </a:lnTo>
                <a:lnTo>
                  <a:pt x="203428" y="316461"/>
                </a:lnTo>
                <a:lnTo>
                  <a:pt x="212232" y="314685"/>
                </a:lnTo>
                <a:lnTo>
                  <a:pt x="219421" y="309842"/>
                </a:lnTo>
                <a:lnTo>
                  <a:pt x="224268" y="302657"/>
                </a:lnTo>
                <a:lnTo>
                  <a:pt x="226045" y="293854"/>
                </a:lnTo>
                <a:lnTo>
                  <a:pt x="226045" y="271258"/>
                </a:lnTo>
                <a:lnTo>
                  <a:pt x="135618" y="271258"/>
                </a:lnTo>
                <a:lnTo>
                  <a:pt x="135618" y="203438"/>
                </a:lnTo>
                <a:lnTo>
                  <a:pt x="133841" y="194640"/>
                </a:lnTo>
                <a:lnTo>
                  <a:pt x="128997" y="187455"/>
                </a:lnTo>
                <a:lnTo>
                  <a:pt x="121814" y="182609"/>
                </a:lnTo>
                <a:lnTo>
                  <a:pt x="113022" y="180832"/>
                </a:lnTo>
                <a:lnTo>
                  <a:pt x="45202" y="180832"/>
                </a:lnTo>
                <a:lnTo>
                  <a:pt x="45202" y="135629"/>
                </a:lnTo>
                <a:lnTo>
                  <a:pt x="113022" y="135629"/>
                </a:lnTo>
                <a:lnTo>
                  <a:pt x="121814" y="133852"/>
                </a:lnTo>
                <a:lnTo>
                  <a:pt x="128997" y="129006"/>
                </a:lnTo>
                <a:lnTo>
                  <a:pt x="133841" y="121820"/>
                </a:lnTo>
                <a:lnTo>
                  <a:pt x="135618" y="113022"/>
                </a:lnTo>
                <a:lnTo>
                  <a:pt x="135618" y="45213"/>
                </a:lnTo>
                <a:lnTo>
                  <a:pt x="226045" y="45213"/>
                </a:lnTo>
                <a:lnTo>
                  <a:pt x="226045" y="22606"/>
                </a:lnTo>
                <a:lnTo>
                  <a:pt x="224268" y="13808"/>
                </a:lnTo>
                <a:lnTo>
                  <a:pt x="219421" y="6622"/>
                </a:lnTo>
                <a:lnTo>
                  <a:pt x="212232" y="1777"/>
                </a:lnTo>
                <a:lnTo>
                  <a:pt x="203428" y="0"/>
                </a:lnTo>
                <a:close/>
              </a:path>
              <a:path w="316865" h="316865">
                <a:moveTo>
                  <a:pt x="226045" y="45213"/>
                </a:moveTo>
                <a:lnTo>
                  <a:pt x="180832" y="45213"/>
                </a:lnTo>
                <a:lnTo>
                  <a:pt x="180832" y="113022"/>
                </a:lnTo>
                <a:lnTo>
                  <a:pt x="182607" y="121820"/>
                </a:lnTo>
                <a:lnTo>
                  <a:pt x="187449" y="129006"/>
                </a:lnTo>
                <a:lnTo>
                  <a:pt x="194632" y="133852"/>
                </a:lnTo>
                <a:lnTo>
                  <a:pt x="203428" y="135629"/>
                </a:lnTo>
                <a:lnTo>
                  <a:pt x="271248" y="135629"/>
                </a:lnTo>
                <a:lnTo>
                  <a:pt x="271248" y="180832"/>
                </a:lnTo>
                <a:lnTo>
                  <a:pt x="203428" y="180832"/>
                </a:lnTo>
                <a:lnTo>
                  <a:pt x="194632" y="182609"/>
                </a:lnTo>
                <a:lnTo>
                  <a:pt x="187449" y="187455"/>
                </a:lnTo>
                <a:lnTo>
                  <a:pt x="182607" y="194640"/>
                </a:lnTo>
                <a:lnTo>
                  <a:pt x="180832" y="203438"/>
                </a:lnTo>
                <a:lnTo>
                  <a:pt x="180832" y="271258"/>
                </a:lnTo>
                <a:lnTo>
                  <a:pt x="226045" y="271258"/>
                </a:lnTo>
                <a:lnTo>
                  <a:pt x="226045" y="226045"/>
                </a:lnTo>
                <a:lnTo>
                  <a:pt x="293854" y="226045"/>
                </a:lnTo>
                <a:lnTo>
                  <a:pt x="302651" y="224268"/>
                </a:lnTo>
                <a:lnTo>
                  <a:pt x="309833" y="219422"/>
                </a:lnTo>
                <a:lnTo>
                  <a:pt x="314675" y="212236"/>
                </a:lnTo>
                <a:lnTo>
                  <a:pt x="316451" y="203438"/>
                </a:lnTo>
                <a:lnTo>
                  <a:pt x="316451" y="113022"/>
                </a:lnTo>
                <a:lnTo>
                  <a:pt x="314675" y="104224"/>
                </a:lnTo>
                <a:lnTo>
                  <a:pt x="309833" y="97038"/>
                </a:lnTo>
                <a:lnTo>
                  <a:pt x="302651" y="92193"/>
                </a:lnTo>
                <a:lnTo>
                  <a:pt x="293854" y="90416"/>
                </a:lnTo>
                <a:lnTo>
                  <a:pt x="226045" y="90416"/>
                </a:lnTo>
                <a:lnTo>
                  <a:pt x="226045" y="452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2464772" y="7935476"/>
            <a:ext cx="45720" cy="45720"/>
          </a:xfrm>
          <a:custGeom>
            <a:avLst/>
            <a:gdLst/>
            <a:ahLst/>
            <a:cxnLst/>
            <a:rect l="l" t="t" r="r" b="b"/>
            <a:pathLst>
              <a:path w="45720" h="45720">
                <a:moveTo>
                  <a:pt x="0" y="0"/>
                </a:moveTo>
                <a:lnTo>
                  <a:pt x="45202" y="0"/>
                </a:lnTo>
                <a:lnTo>
                  <a:pt x="45202" y="45202"/>
                </a:lnTo>
                <a:lnTo>
                  <a:pt x="0" y="4520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2555188" y="7958077"/>
            <a:ext cx="474980" cy="0"/>
          </a:xfrm>
          <a:custGeom>
            <a:avLst/>
            <a:gdLst/>
            <a:ahLst/>
            <a:cxnLst/>
            <a:rect l="l" t="t" r="r" b="b"/>
            <a:pathLst>
              <a:path w="474980">
                <a:moveTo>
                  <a:pt x="0" y="0"/>
                </a:moveTo>
                <a:lnTo>
                  <a:pt x="474687" y="0"/>
                </a:lnTo>
              </a:path>
            </a:pathLst>
          </a:custGeom>
          <a:ln w="4520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2419558" y="8048498"/>
            <a:ext cx="610870" cy="0"/>
          </a:xfrm>
          <a:custGeom>
            <a:avLst/>
            <a:gdLst/>
            <a:ahLst/>
            <a:cxnLst/>
            <a:rect l="l" t="t" r="r" b="b"/>
            <a:pathLst>
              <a:path w="610869">
                <a:moveTo>
                  <a:pt x="0" y="0"/>
                </a:moveTo>
                <a:lnTo>
                  <a:pt x="610316" y="0"/>
                </a:lnTo>
              </a:path>
            </a:pathLst>
          </a:custGeom>
          <a:ln w="45213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2419558" y="8138909"/>
            <a:ext cx="520065" cy="0"/>
          </a:xfrm>
          <a:custGeom>
            <a:avLst/>
            <a:gdLst/>
            <a:ahLst/>
            <a:cxnLst/>
            <a:rect l="l" t="t" r="r" b="b"/>
            <a:pathLst>
              <a:path w="520065">
                <a:moveTo>
                  <a:pt x="0" y="0"/>
                </a:moveTo>
                <a:lnTo>
                  <a:pt x="519900" y="0"/>
                </a:lnTo>
              </a:path>
            </a:pathLst>
          </a:custGeom>
          <a:ln w="4520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11428266" y="8935811"/>
            <a:ext cx="2825616" cy="812402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 marR="5080" indent="137795">
              <a:lnSpc>
                <a:spcPts val="3000"/>
              </a:lnSpc>
              <a:spcBef>
                <a:spcPts val="335"/>
              </a:spcBef>
            </a:pPr>
            <a:r>
              <a:rPr sz="2600" dirty="0">
                <a:solidFill>
                  <a:srgbClr val="FFFFFF"/>
                </a:solidFill>
                <a:latin typeface="NewJuneMedium" panose="02000503040000020004" pitchFamily="50" charset="0"/>
                <a:cs typeface="Lucida Sans"/>
              </a:rPr>
              <a:t>Operadoras de  Planos de Saúde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264680" y="0"/>
            <a:ext cx="11839419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0209530" cy="11308715"/>
          </a:xfrm>
          <a:custGeom>
            <a:avLst/>
            <a:gdLst/>
            <a:ahLst/>
            <a:cxnLst/>
            <a:rect l="l" t="t" r="r" b="b"/>
            <a:pathLst>
              <a:path w="10209530" h="11308715">
                <a:moveTo>
                  <a:pt x="0" y="11308556"/>
                </a:moveTo>
                <a:lnTo>
                  <a:pt x="10209113" y="11308556"/>
                </a:lnTo>
                <a:lnTo>
                  <a:pt x="10209113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1441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55355" y="947681"/>
            <a:ext cx="8244840" cy="3954929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 marR="578485">
              <a:lnSpc>
                <a:spcPts val="3790"/>
              </a:lnSpc>
              <a:spcBef>
                <a:spcPts val="775"/>
              </a:spcBef>
            </a:pPr>
            <a:r>
              <a:rPr lang="pt-BR" sz="37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Mobile</a:t>
            </a:r>
          </a:p>
          <a:p>
            <a:pPr marL="12700" marR="578485">
              <a:lnSpc>
                <a:spcPts val="3790"/>
              </a:lnSpc>
              <a:spcBef>
                <a:spcPts val="775"/>
              </a:spcBef>
            </a:pPr>
            <a:r>
              <a:rPr sz="3700" dirty="0" err="1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Aplicativo</a:t>
            </a:r>
            <a:r>
              <a:rPr sz="37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 Mobile para integração  dos clientes à operadora</a:t>
            </a:r>
            <a:endParaRPr sz="3700" dirty="0">
              <a:latin typeface="NewJuneBold" panose="02000503040000020004" pitchFamily="50" charset="0"/>
              <a:cs typeface="Lucida Sans"/>
            </a:endParaRPr>
          </a:p>
          <a:p>
            <a:pPr marL="12700" marR="5080">
              <a:lnSpc>
                <a:spcPct val="112100"/>
              </a:lnSpc>
              <a:spcBef>
                <a:spcPts val="1390"/>
              </a:spcBef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Nossa experiência no desenvolvimento de apps móveis  garante à sua empresa e aos seus clientes praticidade,  simplicidade e a perfomance ideal para agilizar  processos, reduzir custos e padronizar sistemas de  acordo com a TISS.</a:t>
            </a:r>
            <a:endParaRPr sz="2450" dirty="0">
              <a:latin typeface="NewJuneMedium" panose="02000503040000020004" pitchFamily="50" charset="0"/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41207" y="7344865"/>
            <a:ext cx="1126490" cy="1684020"/>
          </a:xfrm>
          <a:custGeom>
            <a:avLst/>
            <a:gdLst/>
            <a:ahLst/>
            <a:cxnLst/>
            <a:rect l="l" t="t" r="r" b="b"/>
            <a:pathLst>
              <a:path w="1126489" h="1684020">
                <a:moveTo>
                  <a:pt x="1126227" y="1683508"/>
                </a:moveTo>
                <a:lnTo>
                  <a:pt x="0" y="1683508"/>
                </a:lnTo>
                <a:lnTo>
                  <a:pt x="0" y="0"/>
                </a:lnTo>
                <a:lnTo>
                  <a:pt x="1126227" y="0"/>
                </a:lnTo>
                <a:lnTo>
                  <a:pt x="1126227" y="1683508"/>
                </a:lnTo>
                <a:close/>
              </a:path>
            </a:pathLst>
          </a:custGeom>
          <a:ln w="38100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55457" y="9100927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8875" y="297823"/>
                </a:moveTo>
                <a:lnTo>
                  <a:pt x="101816" y="290233"/>
                </a:lnTo>
                <a:lnTo>
                  <a:pt x="60948" y="269095"/>
                </a:lnTo>
                <a:lnTo>
                  <a:pt x="28722" y="236856"/>
                </a:lnTo>
                <a:lnTo>
                  <a:pt x="7589" y="195963"/>
                </a:lnTo>
                <a:lnTo>
                  <a:pt x="0" y="148864"/>
                </a:lnTo>
                <a:lnTo>
                  <a:pt x="7589" y="101811"/>
                </a:lnTo>
                <a:lnTo>
                  <a:pt x="28722" y="60946"/>
                </a:lnTo>
                <a:lnTo>
                  <a:pt x="60948" y="28721"/>
                </a:lnTo>
                <a:lnTo>
                  <a:pt x="101816" y="7589"/>
                </a:lnTo>
                <a:lnTo>
                  <a:pt x="148875" y="0"/>
                </a:lnTo>
                <a:lnTo>
                  <a:pt x="195969" y="7589"/>
                </a:lnTo>
                <a:lnTo>
                  <a:pt x="236858" y="28721"/>
                </a:lnTo>
                <a:lnTo>
                  <a:pt x="269096" y="60946"/>
                </a:lnTo>
                <a:lnTo>
                  <a:pt x="290233" y="101811"/>
                </a:lnTo>
                <a:lnTo>
                  <a:pt x="297823" y="148864"/>
                </a:lnTo>
                <a:lnTo>
                  <a:pt x="290233" y="195963"/>
                </a:lnTo>
                <a:lnTo>
                  <a:pt x="269096" y="236856"/>
                </a:lnTo>
                <a:lnTo>
                  <a:pt x="236858" y="269095"/>
                </a:lnTo>
                <a:lnTo>
                  <a:pt x="195969" y="290233"/>
                </a:lnTo>
                <a:lnTo>
                  <a:pt x="148875" y="297823"/>
                </a:lnTo>
                <a:close/>
              </a:path>
            </a:pathLst>
          </a:custGeom>
          <a:ln w="38100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765663" y="6833341"/>
            <a:ext cx="1477645" cy="2729865"/>
          </a:xfrm>
          <a:custGeom>
            <a:avLst/>
            <a:gdLst/>
            <a:ahLst/>
            <a:cxnLst/>
            <a:rect l="l" t="t" r="r" b="b"/>
            <a:pathLst>
              <a:path w="1477645" h="2729865">
                <a:moveTo>
                  <a:pt x="1253741" y="0"/>
                </a:moveTo>
                <a:lnTo>
                  <a:pt x="223563" y="0"/>
                </a:lnTo>
                <a:lnTo>
                  <a:pt x="178516" y="4540"/>
                </a:lnTo>
                <a:lnTo>
                  <a:pt x="136555" y="17564"/>
                </a:lnTo>
                <a:lnTo>
                  <a:pt x="98580" y="38172"/>
                </a:lnTo>
                <a:lnTo>
                  <a:pt x="65491" y="65467"/>
                </a:lnTo>
                <a:lnTo>
                  <a:pt x="38189" y="98552"/>
                </a:lnTo>
                <a:lnTo>
                  <a:pt x="17572" y="136528"/>
                </a:lnTo>
                <a:lnTo>
                  <a:pt x="4543" y="178498"/>
                </a:lnTo>
                <a:lnTo>
                  <a:pt x="0" y="223563"/>
                </a:lnTo>
                <a:lnTo>
                  <a:pt x="0" y="2505934"/>
                </a:lnTo>
                <a:lnTo>
                  <a:pt x="4543" y="2551005"/>
                </a:lnTo>
                <a:lnTo>
                  <a:pt x="17572" y="2592985"/>
                </a:lnTo>
                <a:lnTo>
                  <a:pt x="38189" y="2630973"/>
                </a:lnTo>
                <a:lnTo>
                  <a:pt x="65491" y="2664070"/>
                </a:lnTo>
                <a:lnTo>
                  <a:pt x="98580" y="2691378"/>
                </a:lnTo>
                <a:lnTo>
                  <a:pt x="136555" y="2711997"/>
                </a:lnTo>
                <a:lnTo>
                  <a:pt x="178516" y="2725027"/>
                </a:lnTo>
                <a:lnTo>
                  <a:pt x="223563" y="2729571"/>
                </a:lnTo>
                <a:lnTo>
                  <a:pt x="1253741" y="2729571"/>
                </a:lnTo>
                <a:lnTo>
                  <a:pt x="1298821" y="2725027"/>
                </a:lnTo>
                <a:lnTo>
                  <a:pt x="1340809" y="2711997"/>
                </a:lnTo>
                <a:lnTo>
                  <a:pt x="1378806" y="2691378"/>
                </a:lnTo>
                <a:lnTo>
                  <a:pt x="1411912" y="2664070"/>
                </a:lnTo>
                <a:lnTo>
                  <a:pt x="1439227" y="2630973"/>
                </a:lnTo>
                <a:lnTo>
                  <a:pt x="1459852" y="2592985"/>
                </a:lnTo>
                <a:lnTo>
                  <a:pt x="1472886" y="2551005"/>
                </a:lnTo>
                <a:lnTo>
                  <a:pt x="1477431" y="2505934"/>
                </a:lnTo>
                <a:lnTo>
                  <a:pt x="1477431" y="223563"/>
                </a:lnTo>
                <a:lnTo>
                  <a:pt x="1472886" y="178498"/>
                </a:lnTo>
                <a:lnTo>
                  <a:pt x="1459852" y="136528"/>
                </a:lnTo>
                <a:lnTo>
                  <a:pt x="1439227" y="98552"/>
                </a:lnTo>
                <a:lnTo>
                  <a:pt x="1411912" y="65467"/>
                </a:lnTo>
                <a:lnTo>
                  <a:pt x="1378806" y="38172"/>
                </a:lnTo>
                <a:lnTo>
                  <a:pt x="1340809" y="17564"/>
                </a:lnTo>
                <a:lnTo>
                  <a:pt x="1298821" y="4540"/>
                </a:lnTo>
                <a:lnTo>
                  <a:pt x="1253741" y="0"/>
                </a:lnTo>
                <a:close/>
              </a:path>
            </a:pathLst>
          </a:custGeom>
          <a:ln w="38100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73398" y="5266855"/>
            <a:ext cx="5580380" cy="4971415"/>
          </a:xfrm>
          <a:custGeom>
            <a:avLst/>
            <a:gdLst/>
            <a:ahLst/>
            <a:cxnLst/>
            <a:rect l="l" t="t" r="r" b="b"/>
            <a:pathLst>
              <a:path w="5580380" h="4971415">
                <a:moveTo>
                  <a:pt x="5580322" y="0"/>
                </a:moveTo>
                <a:lnTo>
                  <a:pt x="341413" y="0"/>
                </a:lnTo>
                <a:lnTo>
                  <a:pt x="295250" y="3131"/>
                </a:lnTo>
                <a:lnTo>
                  <a:pt x="250924" y="12249"/>
                </a:lnTo>
                <a:lnTo>
                  <a:pt x="208850" y="26938"/>
                </a:lnTo>
                <a:lnTo>
                  <a:pt x="169443" y="46783"/>
                </a:lnTo>
                <a:lnTo>
                  <a:pt x="133119" y="71371"/>
                </a:lnTo>
                <a:lnTo>
                  <a:pt x="100291" y="100284"/>
                </a:lnTo>
                <a:lnTo>
                  <a:pt x="71375" y="133110"/>
                </a:lnTo>
                <a:lnTo>
                  <a:pt x="46787" y="169432"/>
                </a:lnTo>
                <a:lnTo>
                  <a:pt x="26940" y="208837"/>
                </a:lnTo>
                <a:lnTo>
                  <a:pt x="12250" y="250908"/>
                </a:lnTo>
                <a:lnTo>
                  <a:pt x="3131" y="295232"/>
                </a:lnTo>
                <a:lnTo>
                  <a:pt x="0" y="341392"/>
                </a:lnTo>
                <a:lnTo>
                  <a:pt x="0" y="4629482"/>
                </a:lnTo>
                <a:lnTo>
                  <a:pt x="3131" y="4675645"/>
                </a:lnTo>
                <a:lnTo>
                  <a:pt x="12250" y="4719970"/>
                </a:lnTo>
                <a:lnTo>
                  <a:pt x="26940" y="4762043"/>
                </a:lnTo>
                <a:lnTo>
                  <a:pt x="46787" y="4801449"/>
                </a:lnTo>
                <a:lnTo>
                  <a:pt x="71375" y="4837772"/>
                </a:lnTo>
                <a:lnTo>
                  <a:pt x="100291" y="4870599"/>
                </a:lnTo>
                <a:lnTo>
                  <a:pt x="133119" y="4899513"/>
                </a:lnTo>
                <a:lnTo>
                  <a:pt x="169443" y="4924100"/>
                </a:lnTo>
                <a:lnTo>
                  <a:pt x="208850" y="4943946"/>
                </a:lnTo>
                <a:lnTo>
                  <a:pt x="250924" y="4958636"/>
                </a:lnTo>
                <a:lnTo>
                  <a:pt x="295250" y="4967753"/>
                </a:lnTo>
                <a:lnTo>
                  <a:pt x="341413" y="4970885"/>
                </a:lnTo>
                <a:lnTo>
                  <a:pt x="5580322" y="4970885"/>
                </a:lnTo>
              </a:path>
            </a:pathLst>
          </a:custGeom>
          <a:ln w="38100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279650" y="5850290"/>
            <a:ext cx="5084394" cy="38888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85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ANDROID / IOS</a:t>
            </a:r>
            <a:endParaRPr sz="3850" dirty="0">
              <a:latin typeface="NewJuneBold" panose="02000503040000020004" pitchFamily="50" charset="0"/>
              <a:cs typeface="Lucida Sans"/>
            </a:endParaRPr>
          </a:p>
          <a:p>
            <a:pPr marL="1673225" indent="-211454">
              <a:lnSpc>
                <a:spcPct val="100000"/>
              </a:lnSpc>
              <a:spcBef>
                <a:spcPts val="2560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Cartão Virtual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55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Utilização Plano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59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2ª Via Boleto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55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Dados Cobertura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55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Guia Médico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60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Demonstrativo IR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55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Consulta Carências</a:t>
            </a:r>
            <a:endParaRPr sz="2450" dirty="0">
              <a:latin typeface="NewJuneMedium" panose="02000503040000020004" pitchFamily="50" charset="0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3372" y="1448596"/>
            <a:ext cx="4920615" cy="84264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350" spc="-110" dirty="0">
                <a:solidFill>
                  <a:srgbClr val="144177"/>
                </a:solidFill>
                <a:latin typeface="NewJuneBold" panose="02000503040000020004" pitchFamily="50" charset="0"/>
              </a:rPr>
              <a:t>Como</a:t>
            </a:r>
            <a:r>
              <a:rPr sz="5350" spc="-375" dirty="0">
                <a:solidFill>
                  <a:srgbClr val="144177"/>
                </a:solidFill>
                <a:latin typeface="NewJuneBold" panose="02000503040000020004" pitchFamily="50" charset="0"/>
              </a:rPr>
              <a:t> </a:t>
            </a:r>
            <a:r>
              <a:rPr sz="5350" dirty="0">
                <a:solidFill>
                  <a:srgbClr val="144177"/>
                </a:solidFill>
                <a:latin typeface="NewJuneBold" panose="02000503040000020004" pitchFamily="50" charset="0"/>
              </a:rPr>
              <a:t>fazemos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47523" y="5921909"/>
            <a:ext cx="2573686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Gerando Ideias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25134" y="4541291"/>
            <a:ext cx="3088640" cy="2364105"/>
          </a:xfrm>
          <a:custGeom>
            <a:avLst/>
            <a:gdLst/>
            <a:ahLst/>
            <a:cxnLst/>
            <a:rect l="l" t="t" r="r" b="b"/>
            <a:pathLst>
              <a:path w="3088640" h="2364104">
                <a:moveTo>
                  <a:pt x="0" y="0"/>
                </a:moveTo>
                <a:lnTo>
                  <a:pt x="3088031" y="2364064"/>
                </a:lnTo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13166" y="4541291"/>
            <a:ext cx="3088640" cy="2364105"/>
          </a:xfrm>
          <a:custGeom>
            <a:avLst/>
            <a:gdLst/>
            <a:ahLst/>
            <a:cxnLst/>
            <a:rect l="l" t="t" r="r" b="b"/>
            <a:pathLst>
              <a:path w="3088640" h="2364104">
                <a:moveTo>
                  <a:pt x="3088031" y="0"/>
                </a:moveTo>
                <a:lnTo>
                  <a:pt x="0" y="2364064"/>
                </a:lnTo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101198" y="4541291"/>
            <a:ext cx="3088640" cy="2364105"/>
          </a:xfrm>
          <a:custGeom>
            <a:avLst/>
            <a:gdLst/>
            <a:ahLst/>
            <a:cxnLst/>
            <a:rect l="l" t="t" r="r" b="b"/>
            <a:pathLst>
              <a:path w="3088640" h="2364104">
                <a:moveTo>
                  <a:pt x="0" y="0"/>
                </a:moveTo>
                <a:lnTo>
                  <a:pt x="3088031" y="2364064"/>
                </a:lnTo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189230" y="4541291"/>
            <a:ext cx="3088640" cy="2364105"/>
          </a:xfrm>
          <a:custGeom>
            <a:avLst/>
            <a:gdLst/>
            <a:ahLst/>
            <a:cxnLst/>
            <a:rect l="l" t="t" r="r" b="b"/>
            <a:pathLst>
              <a:path w="3088640" h="2364104">
                <a:moveTo>
                  <a:pt x="3088031" y="0"/>
                </a:moveTo>
                <a:lnTo>
                  <a:pt x="0" y="2364064"/>
                </a:lnTo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79181" y="8285957"/>
            <a:ext cx="3529342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Criando Frameworks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788017" y="6000120"/>
            <a:ext cx="2624894" cy="80899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>
              <a:lnSpc>
                <a:spcPts val="3000"/>
              </a:lnSpc>
              <a:spcBef>
                <a:spcPts val="335"/>
              </a:spcBef>
            </a:pPr>
            <a:r>
              <a:rPr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Desenvolvendo  e Codificando</a:t>
            </a:r>
            <a:endParaRPr sz="260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820274" y="5712469"/>
            <a:ext cx="2386330" cy="2386330"/>
          </a:xfrm>
          <a:custGeom>
            <a:avLst/>
            <a:gdLst/>
            <a:ahLst/>
            <a:cxnLst/>
            <a:rect l="l" t="t" r="r" b="b"/>
            <a:pathLst>
              <a:path w="2386329" h="2386329">
                <a:moveTo>
                  <a:pt x="1192895" y="0"/>
                </a:moveTo>
                <a:lnTo>
                  <a:pt x="1144918" y="947"/>
                </a:lnTo>
                <a:lnTo>
                  <a:pt x="1097421" y="3765"/>
                </a:lnTo>
                <a:lnTo>
                  <a:pt x="1050441" y="8417"/>
                </a:lnTo>
                <a:lnTo>
                  <a:pt x="1004012" y="14870"/>
                </a:lnTo>
                <a:lnTo>
                  <a:pt x="958172" y="23086"/>
                </a:lnTo>
                <a:lnTo>
                  <a:pt x="912955" y="33030"/>
                </a:lnTo>
                <a:lnTo>
                  <a:pt x="868397" y="44666"/>
                </a:lnTo>
                <a:lnTo>
                  <a:pt x="824534" y="57960"/>
                </a:lnTo>
                <a:lnTo>
                  <a:pt x="781401" y="72874"/>
                </a:lnTo>
                <a:lnTo>
                  <a:pt x="739034" y="89374"/>
                </a:lnTo>
                <a:lnTo>
                  <a:pt x="697469" y="107425"/>
                </a:lnTo>
                <a:lnTo>
                  <a:pt x="656741" y="126989"/>
                </a:lnTo>
                <a:lnTo>
                  <a:pt x="616886" y="148032"/>
                </a:lnTo>
                <a:lnTo>
                  <a:pt x="577939" y="170518"/>
                </a:lnTo>
                <a:lnTo>
                  <a:pt x="539936" y="194411"/>
                </a:lnTo>
                <a:lnTo>
                  <a:pt x="502913" y="219676"/>
                </a:lnTo>
                <a:lnTo>
                  <a:pt x="466906" y="246278"/>
                </a:lnTo>
                <a:lnTo>
                  <a:pt x="431950" y="274179"/>
                </a:lnTo>
                <a:lnTo>
                  <a:pt x="398080" y="303346"/>
                </a:lnTo>
                <a:lnTo>
                  <a:pt x="365332" y="333742"/>
                </a:lnTo>
                <a:lnTo>
                  <a:pt x="333743" y="365331"/>
                </a:lnTo>
                <a:lnTo>
                  <a:pt x="303347" y="398078"/>
                </a:lnTo>
                <a:lnTo>
                  <a:pt x="274180" y="431948"/>
                </a:lnTo>
                <a:lnTo>
                  <a:pt x="246278" y="466904"/>
                </a:lnTo>
                <a:lnTo>
                  <a:pt x="219677" y="502911"/>
                </a:lnTo>
                <a:lnTo>
                  <a:pt x="194412" y="539934"/>
                </a:lnTo>
                <a:lnTo>
                  <a:pt x="170518" y="577936"/>
                </a:lnTo>
                <a:lnTo>
                  <a:pt x="148032" y="616882"/>
                </a:lnTo>
                <a:lnTo>
                  <a:pt x="126989" y="656737"/>
                </a:lnTo>
                <a:lnTo>
                  <a:pt x="107425" y="697465"/>
                </a:lnTo>
                <a:lnTo>
                  <a:pt x="89375" y="739030"/>
                </a:lnTo>
                <a:lnTo>
                  <a:pt x="72874" y="781396"/>
                </a:lnTo>
                <a:lnTo>
                  <a:pt x="57960" y="824529"/>
                </a:lnTo>
                <a:lnTo>
                  <a:pt x="44666" y="868391"/>
                </a:lnTo>
                <a:lnTo>
                  <a:pt x="33030" y="912949"/>
                </a:lnTo>
                <a:lnTo>
                  <a:pt x="23086" y="958165"/>
                </a:lnTo>
                <a:lnTo>
                  <a:pt x="14870" y="1004005"/>
                </a:lnTo>
                <a:lnTo>
                  <a:pt x="8417" y="1050432"/>
                </a:lnTo>
                <a:lnTo>
                  <a:pt x="3765" y="1097412"/>
                </a:lnTo>
                <a:lnTo>
                  <a:pt x="947" y="1144908"/>
                </a:lnTo>
                <a:lnTo>
                  <a:pt x="0" y="1192885"/>
                </a:lnTo>
                <a:lnTo>
                  <a:pt x="947" y="1240862"/>
                </a:lnTo>
                <a:lnTo>
                  <a:pt x="3765" y="1288359"/>
                </a:lnTo>
                <a:lnTo>
                  <a:pt x="8417" y="1335339"/>
                </a:lnTo>
                <a:lnTo>
                  <a:pt x="14870" y="1381767"/>
                </a:lnTo>
                <a:lnTo>
                  <a:pt x="23086" y="1427608"/>
                </a:lnTo>
                <a:lnTo>
                  <a:pt x="33030" y="1472825"/>
                </a:lnTo>
                <a:lnTo>
                  <a:pt x="44666" y="1517382"/>
                </a:lnTo>
                <a:lnTo>
                  <a:pt x="57960" y="1561246"/>
                </a:lnTo>
                <a:lnTo>
                  <a:pt x="72874" y="1604378"/>
                </a:lnTo>
                <a:lnTo>
                  <a:pt x="89375" y="1646745"/>
                </a:lnTo>
                <a:lnTo>
                  <a:pt x="107425" y="1688311"/>
                </a:lnTo>
                <a:lnTo>
                  <a:pt x="126989" y="1729039"/>
                </a:lnTo>
                <a:lnTo>
                  <a:pt x="148032" y="1768894"/>
                </a:lnTo>
                <a:lnTo>
                  <a:pt x="170518" y="1807841"/>
                </a:lnTo>
                <a:lnTo>
                  <a:pt x="194412" y="1845843"/>
                </a:lnTo>
                <a:lnTo>
                  <a:pt x="219677" y="1882866"/>
                </a:lnTo>
                <a:lnTo>
                  <a:pt x="246278" y="1918874"/>
                </a:lnTo>
                <a:lnTo>
                  <a:pt x="274180" y="1953830"/>
                </a:lnTo>
                <a:lnTo>
                  <a:pt x="303347" y="1987700"/>
                </a:lnTo>
                <a:lnTo>
                  <a:pt x="333743" y="2020447"/>
                </a:lnTo>
                <a:lnTo>
                  <a:pt x="365332" y="2052037"/>
                </a:lnTo>
                <a:lnTo>
                  <a:pt x="398080" y="2082433"/>
                </a:lnTo>
                <a:lnTo>
                  <a:pt x="431950" y="2111599"/>
                </a:lnTo>
                <a:lnTo>
                  <a:pt x="466906" y="2139501"/>
                </a:lnTo>
                <a:lnTo>
                  <a:pt x="502913" y="2166103"/>
                </a:lnTo>
                <a:lnTo>
                  <a:pt x="539936" y="2191368"/>
                </a:lnTo>
                <a:lnTo>
                  <a:pt x="577939" y="2215261"/>
                </a:lnTo>
                <a:lnTo>
                  <a:pt x="616886" y="2237748"/>
                </a:lnTo>
                <a:lnTo>
                  <a:pt x="656741" y="2258791"/>
                </a:lnTo>
                <a:lnTo>
                  <a:pt x="697469" y="2278355"/>
                </a:lnTo>
                <a:lnTo>
                  <a:pt x="739034" y="2296405"/>
                </a:lnTo>
                <a:lnTo>
                  <a:pt x="781401" y="2312905"/>
                </a:lnTo>
                <a:lnTo>
                  <a:pt x="824534" y="2327820"/>
                </a:lnTo>
                <a:lnTo>
                  <a:pt x="868397" y="2341113"/>
                </a:lnTo>
                <a:lnTo>
                  <a:pt x="912955" y="2352750"/>
                </a:lnTo>
                <a:lnTo>
                  <a:pt x="958172" y="2362694"/>
                </a:lnTo>
                <a:lnTo>
                  <a:pt x="1004012" y="2370910"/>
                </a:lnTo>
                <a:lnTo>
                  <a:pt x="1050441" y="2377362"/>
                </a:lnTo>
                <a:lnTo>
                  <a:pt x="1097421" y="2382015"/>
                </a:lnTo>
                <a:lnTo>
                  <a:pt x="1144918" y="2384833"/>
                </a:lnTo>
                <a:lnTo>
                  <a:pt x="1192895" y="2385780"/>
                </a:lnTo>
                <a:lnTo>
                  <a:pt x="1240872" y="2384833"/>
                </a:lnTo>
                <a:lnTo>
                  <a:pt x="1288368" y="2382015"/>
                </a:lnTo>
                <a:lnTo>
                  <a:pt x="1335348" y="2377362"/>
                </a:lnTo>
                <a:lnTo>
                  <a:pt x="1381775" y="2370910"/>
                </a:lnTo>
                <a:lnTo>
                  <a:pt x="1427615" y="2362694"/>
                </a:lnTo>
                <a:lnTo>
                  <a:pt x="1472831" y="2352750"/>
                </a:lnTo>
                <a:lnTo>
                  <a:pt x="1517388" y="2341113"/>
                </a:lnTo>
                <a:lnTo>
                  <a:pt x="1561251" y="2327820"/>
                </a:lnTo>
                <a:lnTo>
                  <a:pt x="1604383" y="2312905"/>
                </a:lnTo>
                <a:lnTo>
                  <a:pt x="1646750" y="2296405"/>
                </a:lnTo>
                <a:lnTo>
                  <a:pt x="1688315" y="2278355"/>
                </a:lnTo>
                <a:lnTo>
                  <a:pt x="1729043" y="2258791"/>
                </a:lnTo>
                <a:lnTo>
                  <a:pt x="1768897" y="2237748"/>
                </a:lnTo>
                <a:lnTo>
                  <a:pt x="1807844" y="2215261"/>
                </a:lnTo>
                <a:lnTo>
                  <a:pt x="1845846" y="2191368"/>
                </a:lnTo>
                <a:lnTo>
                  <a:pt x="1882869" y="2166103"/>
                </a:lnTo>
                <a:lnTo>
                  <a:pt x="1918876" y="2139501"/>
                </a:lnTo>
                <a:lnTo>
                  <a:pt x="1953832" y="2111599"/>
                </a:lnTo>
                <a:lnTo>
                  <a:pt x="1987702" y="2082433"/>
                </a:lnTo>
                <a:lnTo>
                  <a:pt x="2020449" y="2052037"/>
                </a:lnTo>
                <a:lnTo>
                  <a:pt x="2052038" y="2020447"/>
                </a:lnTo>
                <a:lnTo>
                  <a:pt x="2082434" y="1987700"/>
                </a:lnTo>
                <a:lnTo>
                  <a:pt x="2111600" y="1953830"/>
                </a:lnTo>
                <a:lnTo>
                  <a:pt x="2139502" y="1918874"/>
                </a:lnTo>
                <a:lnTo>
                  <a:pt x="2166103" y="1882866"/>
                </a:lnTo>
                <a:lnTo>
                  <a:pt x="2191368" y="1845843"/>
                </a:lnTo>
                <a:lnTo>
                  <a:pt x="2215262" y="1807841"/>
                </a:lnTo>
                <a:lnTo>
                  <a:pt x="2237748" y="1768894"/>
                </a:lnTo>
                <a:lnTo>
                  <a:pt x="2258791" y="1729039"/>
                </a:lnTo>
                <a:lnTo>
                  <a:pt x="2278355" y="1688311"/>
                </a:lnTo>
                <a:lnTo>
                  <a:pt x="2296405" y="1646745"/>
                </a:lnTo>
                <a:lnTo>
                  <a:pt x="2312905" y="1604378"/>
                </a:lnTo>
                <a:lnTo>
                  <a:pt x="2327820" y="1561246"/>
                </a:lnTo>
                <a:lnTo>
                  <a:pt x="2341113" y="1517382"/>
                </a:lnTo>
                <a:lnTo>
                  <a:pt x="2352750" y="1472825"/>
                </a:lnTo>
                <a:lnTo>
                  <a:pt x="2362694" y="1427608"/>
                </a:lnTo>
                <a:lnTo>
                  <a:pt x="2370910" y="1381767"/>
                </a:lnTo>
                <a:lnTo>
                  <a:pt x="2377362" y="1335339"/>
                </a:lnTo>
                <a:lnTo>
                  <a:pt x="2382015" y="1288359"/>
                </a:lnTo>
                <a:lnTo>
                  <a:pt x="2384833" y="1240862"/>
                </a:lnTo>
                <a:lnTo>
                  <a:pt x="2385780" y="1192885"/>
                </a:lnTo>
                <a:lnTo>
                  <a:pt x="2384833" y="1144908"/>
                </a:lnTo>
                <a:lnTo>
                  <a:pt x="2382015" y="1097412"/>
                </a:lnTo>
                <a:lnTo>
                  <a:pt x="2377362" y="1050432"/>
                </a:lnTo>
                <a:lnTo>
                  <a:pt x="2370910" y="1004005"/>
                </a:lnTo>
                <a:lnTo>
                  <a:pt x="2362694" y="958165"/>
                </a:lnTo>
                <a:lnTo>
                  <a:pt x="2352750" y="912949"/>
                </a:lnTo>
                <a:lnTo>
                  <a:pt x="2341113" y="868391"/>
                </a:lnTo>
                <a:lnTo>
                  <a:pt x="2327820" y="824529"/>
                </a:lnTo>
                <a:lnTo>
                  <a:pt x="2312905" y="781396"/>
                </a:lnTo>
                <a:lnTo>
                  <a:pt x="2296405" y="739030"/>
                </a:lnTo>
                <a:lnTo>
                  <a:pt x="2278355" y="697465"/>
                </a:lnTo>
                <a:lnTo>
                  <a:pt x="2258791" y="656737"/>
                </a:lnTo>
                <a:lnTo>
                  <a:pt x="2237748" y="616882"/>
                </a:lnTo>
                <a:lnTo>
                  <a:pt x="2215262" y="577936"/>
                </a:lnTo>
                <a:lnTo>
                  <a:pt x="2191368" y="539934"/>
                </a:lnTo>
                <a:lnTo>
                  <a:pt x="2166103" y="502911"/>
                </a:lnTo>
                <a:lnTo>
                  <a:pt x="2139502" y="466904"/>
                </a:lnTo>
                <a:lnTo>
                  <a:pt x="2111600" y="431948"/>
                </a:lnTo>
                <a:lnTo>
                  <a:pt x="2082434" y="398078"/>
                </a:lnTo>
                <a:lnTo>
                  <a:pt x="2052038" y="365331"/>
                </a:lnTo>
                <a:lnTo>
                  <a:pt x="2020449" y="333742"/>
                </a:lnTo>
                <a:lnTo>
                  <a:pt x="1987702" y="303346"/>
                </a:lnTo>
                <a:lnTo>
                  <a:pt x="1953832" y="274179"/>
                </a:lnTo>
                <a:lnTo>
                  <a:pt x="1918876" y="246278"/>
                </a:lnTo>
                <a:lnTo>
                  <a:pt x="1882869" y="219676"/>
                </a:lnTo>
                <a:lnTo>
                  <a:pt x="1845846" y="194411"/>
                </a:lnTo>
                <a:lnTo>
                  <a:pt x="1807844" y="170518"/>
                </a:lnTo>
                <a:lnTo>
                  <a:pt x="1768897" y="148032"/>
                </a:lnTo>
                <a:lnTo>
                  <a:pt x="1729043" y="126989"/>
                </a:lnTo>
                <a:lnTo>
                  <a:pt x="1688315" y="107425"/>
                </a:lnTo>
                <a:lnTo>
                  <a:pt x="1646750" y="89374"/>
                </a:lnTo>
                <a:lnTo>
                  <a:pt x="1604383" y="72874"/>
                </a:lnTo>
                <a:lnTo>
                  <a:pt x="1561251" y="57960"/>
                </a:lnTo>
                <a:lnTo>
                  <a:pt x="1517388" y="44666"/>
                </a:lnTo>
                <a:lnTo>
                  <a:pt x="1472831" y="33030"/>
                </a:lnTo>
                <a:lnTo>
                  <a:pt x="1427615" y="23086"/>
                </a:lnTo>
                <a:lnTo>
                  <a:pt x="1381775" y="14870"/>
                </a:lnTo>
                <a:lnTo>
                  <a:pt x="1335348" y="8417"/>
                </a:lnTo>
                <a:lnTo>
                  <a:pt x="1288368" y="3765"/>
                </a:lnTo>
                <a:lnTo>
                  <a:pt x="1240872" y="947"/>
                </a:lnTo>
                <a:lnTo>
                  <a:pt x="11928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820274" y="5712469"/>
            <a:ext cx="2386330" cy="2386330"/>
          </a:xfrm>
          <a:custGeom>
            <a:avLst/>
            <a:gdLst/>
            <a:ahLst/>
            <a:cxnLst/>
            <a:rect l="l" t="t" r="r" b="b"/>
            <a:pathLst>
              <a:path w="2386329" h="2386329">
                <a:moveTo>
                  <a:pt x="2385780" y="1192885"/>
                </a:moveTo>
                <a:lnTo>
                  <a:pt x="2384833" y="1240862"/>
                </a:lnTo>
                <a:lnTo>
                  <a:pt x="2382015" y="1288359"/>
                </a:lnTo>
                <a:lnTo>
                  <a:pt x="2377362" y="1335339"/>
                </a:lnTo>
                <a:lnTo>
                  <a:pt x="2370910" y="1381767"/>
                </a:lnTo>
                <a:lnTo>
                  <a:pt x="2362694" y="1427608"/>
                </a:lnTo>
                <a:lnTo>
                  <a:pt x="2352750" y="1472825"/>
                </a:lnTo>
                <a:lnTo>
                  <a:pt x="2341113" y="1517382"/>
                </a:lnTo>
                <a:lnTo>
                  <a:pt x="2327820" y="1561246"/>
                </a:lnTo>
                <a:lnTo>
                  <a:pt x="2312905" y="1604378"/>
                </a:lnTo>
                <a:lnTo>
                  <a:pt x="2296405" y="1646745"/>
                </a:lnTo>
                <a:lnTo>
                  <a:pt x="2278355" y="1688311"/>
                </a:lnTo>
                <a:lnTo>
                  <a:pt x="2258791" y="1729039"/>
                </a:lnTo>
                <a:lnTo>
                  <a:pt x="2237748" y="1768894"/>
                </a:lnTo>
                <a:lnTo>
                  <a:pt x="2215262" y="1807841"/>
                </a:lnTo>
                <a:lnTo>
                  <a:pt x="2191368" y="1845843"/>
                </a:lnTo>
                <a:lnTo>
                  <a:pt x="2166103" y="1882866"/>
                </a:lnTo>
                <a:lnTo>
                  <a:pt x="2139502" y="1918874"/>
                </a:lnTo>
                <a:lnTo>
                  <a:pt x="2111600" y="1953830"/>
                </a:lnTo>
                <a:lnTo>
                  <a:pt x="2082434" y="1987700"/>
                </a:lnTo>
                <a:lnTo>
                  <a:pt x="2052038" y="2020447"/>
                </a:lnTo>
                <a:lnTo>
                  <a:pt x="2020449" y="2052037"/>
                </a:lnTo>
                <a:lnTo>
                  <a:pt x="1987702" y="2082433"/>
                </a:lnTo>
                <a:lnTo>
                  <a:pt x="1953832" y="2111599"/>
                </a:lnTo>
                <a:lnTo>
                  <a:pt x="1918876" y="2139501"/>
                </a:lnTo>
                <a:lnTo>
                  <a:pt x="1882869" y="2166103"/>
                </a:lnTo>
                <a:lnTo>
                  <a:pt x="1845846" y="2191368"/>
                </a:lnTo>
                <a:lnTo>
                  <a:pt x="1807844" y="2215261"/>
                </a:lnTo>
                <a:lnTo>
                  <a:pt x="1768897" y="2237748"/>
                </a:lnTo>
                <a:lnTo>
                  <a:pt x="1729043" y="2258791"/>
                </a:lnTo>
                <a:lnTo>
                  <a:pt x="1688315" y="2278355"/>
                </a:lnTo>
                <a:lnTo>
                  <a:pt x="1646750" y="2296405"/>
                </a:lnTo>
                <a:lnTo>
                  <a:pt x="1604383" y="2312905"/>
                </a:lnTo>
                <a:lnTo>
                  <a:pt x="1561251" y="2327820"/>
                </a:lnTo>
                <a:lnTo>
                  <a:pt x="1517388" y="2341113"/>
                </a:lnTo>
                <a:lnTo>
                  <a:pt x="1472831" y="2352750"/>
                </a:lnTo>
                <a:lnTo>
                  <a:pt x="1427615" y="2362694"/>
                </a:lnTo>
                <a:lnTo>
                  <a:pt x="1381775" y="2370910"/>
                </a:lnTo>
                <a:lnTo>
                  <a:pt x="1335348" y="2377362"/>
                </a:lnTo>
                <a:lnTo>
                  <a:pt x="1288368" y="2382015"/>
                </a:lnTo>
                <a:lnTo>
                  <a:pt x="1240872" y="2384833"/>
                </a:lnTo>
                <a:lnTo>
                  <a:pt x="1192895" y="2385780"/>
                </a:lnTo>
                <a:lnTo>
                  <a:pt x="1144918" y="2384833"/>
                </a:lnTo>
                <a:lnTo>
                  <a:pt x="1097421" y="2382015"/>
                </a:lnTo>
                <a:lnTo>
                  <a:pt x="1050441" y="2377362"/>
                </a:lnTo>
                <a:lnTo>
                  <a:pt x="1004012" y="2370910"/>
                </a:lnTo>
                <a:lnTo>
                  <a:pt x="958172" y="2362694"/>
                </a:lnTo>
                <a:lnTo>
                  <a:pt x="912955" y="2352750"/>
                </a:lnTo>
                <a:lnTo>
                  <a:pt x="868397" y="2341113"/>
                </a:lnTo>
                <a:lnTo>
                  <a:pt x="824534" y="2327820"/>
                </a:lnTo>
                <a:lnTo>
                  <a:pt x="781401" y="2312905"/>
                </a:lnTo>
                <a:lnTo>
                  <a:pt x="739034" y="2296405"/>
                </a:lnTo>
                <a:lnTo>
                  <a:pt x="697469" y="2278355"/>
                </a:lnTo>
                <a:lnTo>
                  <a:pt x="656741" y="2258791"/>
                </a:lnTo>
                <a:lnTo>
                  <a:pt x="616886" y="2237748"/>
                </a:lnTo>
                <a:lnTo>
                  <a:pt x="577939" y="2215261"/>
                </a:lnTo>
                <a:lnTo>
                  <a:pt x="539936" y="2191368"/>
                </a:lnTo>
                <a:lnTo>
                  <a:pt x="502913" y="2166103"/>
                </a:lnTo>
                <a:lnTo>
                  <a:pt x="466906" y="2139501"/>
                </a:lnTo>
                <a:lnTo>
                  <a:pt x="431950" y="2111599"/>
                </a:lnTo>
                <a:lnTo>
                  <a:pt x="398080" y="2082433"/>
                </a:lnTo>
                <a:lnTo>
                  <a:pt x="365332" y="2052037"/>
                </a:lnTo>
                <a:lnTo>
                  <a:pt x="333743" y="2020447"/>
                </a:lnTo>
                <a:lnTo>
                  <a:pt x="303347" y="1987700"/>
                </a:lnTo>
                <a:lnTo>
                  <a:pt x="274180" y="1953830"/>
                </a:lnTo>
                <a:lnTo>
                  <a:pt x="246278" y="1918874"/>
                </a:lnTo>
                <a:lnTo>
                  <a:pt x="219677" y="1882866"/>
                </a:lnTo>
                <a:lnTo>
                  <a:pt x="194412" y="1845843"/>
                </a:lnTo>
                <a:lnTo>
                  <a:pt x="170518" y="1807841"/>
                </a:lnTo>
                <a:lnTo>
                  <a:pt x="148032" y="1768894"/>
                </a:lnTo>
                <a:lnTo>
                  <a:pt x="126989" y="1729039"/>
                </a:lnTo>
                <a:lnTo>
                  <a:pt x="107425" y="1688311"/>
                </a:lnTo>
                <a:lnTo>
                  <a:pt x="89375" y="1646745"/>
                </a:lnTo>
                <a:lnTo>
                  <a:pt x="72874" y="1604378"/>
                </a:lnTo>
                <a:lnTo>
                  <a:pt x="57960" y="1561246"/>
                </a:lnTo>
                <a:lnTo>
                  <a:pt x="44666" y="1517382"/>
                </a:lnTo>
                <a:lnTo>
                  <a:pt x="33030" y="1472825"/>
                </a:lnTo>
                <a:lnTo>
                  <a:pt x="23086" y="1427608"/>
                </a:lnTo>
                <a:lnTo>
                  <a:pt x="14870" y="1381767"/>
                </a:lnTo>
                <a:lnTo>
                  <a:pt x="8417" y="1335339"/>
                </a:lnTo>
                <a:lnTo>
                  <a:pt x="3765" y="1288359"/>
                </a:lnTo>
                <a:lnTo>
                  <a:pt x="947" y="1240862"/>
                </a:lnTo>
                <a:lnTo>
                  <a:pt x="0" y="1192885"/>
                </a:lnTo>
                <a:lnTo>
                  <a:pt x="947" y="1144908"/>
                </a:lnTo>
                <a:lnTo>
                  <a:pt x="3765" y="1097412"/>
                </a:lnTo>
                <a:lnTo>
                  <a:pt x="8417" y="1050432"/>
                </a:lnTo>
                <a:lnTo>
                  <a:pt x="14870" y="1004005"/>
                </a:lnTo>
                <a:lnTo>
                  <a:pt x="23086" y="958165"/>
                </a:lnTo>
                <a:lnTo>
                  <a:pt x="33030" y="912949"/>
                </a:lnTo>
                <a:lnTo>
                  <a:pt x="44666" y="868391"/>
                </a:lnTo>
                <a:lnTo>
                  <a:pt x="57960" y="824529"/>
                </a:lnTo>
                <a:lnTo>
                  <a:pt x="72874" y="781396"/>
                </a:lnTo>
                <a:lnTo>
                  <a:pt x="89375" y="739030"/>
                </a:lnTo>
                <a:lnTo>
                  <a:pt x="107425" y="697465"/>
                </a:lnTo>
                <a:lnTo>
                  <a:pt x="126989" y="656737"/>
                </a:lnTo>
                <a:lnTo>
                  <a:pt x="148032" y="616882"/>
                </a:lnTo>
                <a:lnTo>
                  <a:pt x="170518" y="577936"/>
                </a:lnTo>
                <a:lnTo>
                  <a:pt x="194412" y="539934"/>
                </a:lnTo>
                <a:lnTo>
                  <a:pt x="219677" y="502911"/>
                </a:lnTo>
                <a:lnTo>
                  <a:pt x="246278" y="466904"/>
                </a:lnTo>
                <a:lnTo>
                  <a:pt x="274180" y="431948"/>
                </a:lnTo>
                <a:lnTo>
                  <a:pt x="303347" y="398078"/>
                </a:lnTo>
                <a:lnTo>
                  <a:pt x="333743" y="365331"/>
                </a:lnTo>
                <a:lnTo>
                  <a:pt x="365332" y="333742"/>
                </a:lnTo>
                <a:lnTo>
                  <a:pt x="398080" y="303346"/>
                </a:lnTo>
                <a:lnTo>
                  <a:pt x="431950" y="274179"/>
                </a:lnTo>
                <a:lnTo>
                  <a:pt x="466906" y="246278"/>
                </a:lnTo>
                <a:lnTo>
                  <a:pt x="502913" y="219676"/>
                </a:lnTo>
                <a:lnTo>
                  <a:pt x="539936" y="194411"/>
                </a:lnTo>
                <a:lnTo>
                  <a:pt x="577939" y="170518"/>
                </a:lnTo>
                <a:lnTo>
                  <a:pt x="616886" y="148032"/>
                </a:lnTo>
                <a:lnTo>
                  <a:pt x="656741" y="126989"/>
                </a:lnTo>
                <a:lnTo>
                  <a:pt x="697469" y="107425"/>
                </a:lnTo>
                <a:lnTo>
                  <a:pt x="739034" y="89374"/>
                </a:lnTo>
                <a:lnTo>
                  <a:pt x="781401" y="72874"/>
                </a:lnTo>
                <a:lnTo>
                  <a:pt x="824534" y="57960"/>
                </a:lnTo>
                <a:lnTo>
                  <a:pt x="868397" y="44666"/>
                </a:lnTo>
                <a:lnTo>
                  <a:pt x="912955" y="33030"/>
                </a:lnTo>
                <a:lnTo>
                  <a:pt x="958172" y="23086"/>
                </a:lnTo>
                <a:lnTo>
                  <a:pt x="1004012" y="14870"/>
                </a:lnTo>
                <a:lnTo>
                  <a:pt x="1050441" y="8417"/>
                </a:lnTo>
                <a:lnTo>
                  <a:pt x="1097421" y="3765"/>
                </a:lnTo>
                <a:lnTo>
                  <a:pt x="1144918" y="947"/>
                </a:lnTo>
                <a:lnTo>
                  <a:pt x="1192895" y="0"/>
                </a:lnTo>
                <a:lnTo>
                  <a:pt x="1240872" y="947"/>
                </a:lnTo>
                <a:lnTo>
                  <a:pt x="1288368" y="3765"/>
                </a:lnTo>
                <a:lnTo>
                  <a:pt x="1335348" y="8417"/>
                </a:lnTo>
                <a:lnTo>
                  <a:pt x="1381775" y="14870"/>
                </a:lnTo>
                <a:lnTo>
                  <a:pt x="1427615" y="23086"/>
                </a:lnTo>
                <a:lnTo>
                  <a:pt x="1472831" y="33030"/>
                </a:lnTo>
                <a:lnTo>
                  <a:pt x="1517388" y="44666"/>
                </a:lnTo>
                <a:lnTo>
                  <a:pt x="1561251" y="57960"/>
                </a:lnTo>
                <a:lnTo>
                  <a:pt x="1604383" y="72874"/>
                </a:lnTo>
                <a:lnTo>
                  <a:pt x="1646750" y="89374"/>
                </a:lnTo>
                <a:lnTo>
                  <a:pt x="1688315" y="107425"/>
                </a:lnTo>
                <a:lnTo>
                  <a:pt x="1729043" y="126989"/>
                </a:lnTo>
                <a:lnTo>
                  <a:pt x="1768897" y="148032"/>
                </a:lnTo>
                <a:lnTo>
                  <a:pt x="1807844" y="170518"/>
                </a:lnTo>
                <a:lnTo>
                  <a:pt x="1845846" y="194411"/>
                </a:lnTo>
                <a:lnTo>
                  <a:pt x="1882869" y="219676"/>
                </a:lnTo>
                <a:lnTo>
                  <a:pt x="1918876" y="246278"/>
                </a:lnTo>
                <a:lnTo>
                  <a:pt x="1953832" y="274179"/>
                </a:lnTo>
                <a:lnTo>
                  <a:pt x="1987702" y="303346"/>
                </a:lnTo>
                <a:lnTo>
                  <a:pt x="2020449" y="333742"/>
                </a:lnTo>
                <a:lnTo>
                  <a:pt x="2052038" y="365331"/>
                </a:lnTo>
                <a:lnTo>
                  <a:pt x="2082434" y="398078"/>
                </a:lnTo>
                <a:lnTo>
                  <a:pt x="2111600" y="431948"/>
                </a:lnTo>
                <a:lnTo>
                  <a:pt x="2139502" y="466904"/>
                </a:lnTo>
                <a:lnTo>
                  <a:pt x="2166103" y="502911"/>
                </a:lnTo>
                <a:lnTo>
                  <a:pt x="2191368" y="539934"/>
                </a:lnTo>
                <a:lnTo>
                  <a:pt x="2215262" y="577936"/>
                </a:lnTo>
                <a:lnTo>
                  <a:pt x="2237748" y="616882"/>
                </a:lnTo>
                <a:lnTo>
                  <a:pt x="2258791" y="656737"/>
                </a:lnTo>
                <a:lnTo>
                  <a:pt x="2278355" y="697465"/>
                </a:lnTo>
                <a:lnTo>
                  <a:pt x="2296405" y="739030"/>
                </a:lnTo>
                <a:lnTo>
                  <a:pt x="2312905" y="781396"/>
                </a:lnTo>
                <a:lnTo>
                  <a:pt x="2327820" y="824529"/>
                </a:lnTo>
                <a:lnTo>
                  <a:pt x="2341113" y="868391"/>
                </a:lnTo>
                <a:lnTo>
                  <a:pt x="2352750" y="912949"/>
                </a:lnTo>
                <a:lnTo>
                  <a:pt x="2362694" y="958165"/>
                </a:lnTo>
                <a:lnTo>
                  <a:pt x="2370910" y="1004005"/>
                </a:lnTo>
                <a:lnTo>
                  <a:pt x="2377362" y="1050432"/>
                </a:lnTo>
                <a:lnTo>
                  <a:pt x="2382015" y="1097412"/>
                </a:lnTo>
                <a:lnTo>
                  <a:pt x="2384833" y="1144908"/>
                </a:lnTo>
                <a:lnTo>
                  <a:pt x="2385780" y="1192885"/>
                </a:lnTo>
                <a:close/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003365" y="5719495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1185869" y="0"/>
                </a:moveTo>
                <a:lnTo>
                  <a:pt x="1138174" y="941"/>
                </a:lnTo>
                <a:lnTo>
                  <a:pt x="1090956" y="3742"/>
                </a:lnTo>
                <a:lnTo>
                  <a:pt x="1044252" y="8368"/>
                </a:lnTo>
                <a:lnTo>
                  <a:pt x="998097" y="14782"/>
                </a:lnTo>
                <a:lnTo>
                  <a:pt x="952527" y="22949"/>
                </a:lnTo>
                <a:lnTo>
                  <a:pt x="907576" y="32835"/>
                </a:lnTo>
                <a:lnTo>
                  <a:pt x="863280" y="44403"/>
                </a:lnTo>
                <a:lnTo>
                  <a:pt x="819675" y="57618"/>
                </a:lnTo>
                <a:lnTo>
                  <a:pt x="776796" y="72444"/>
                </a:lnTo>
                <a:lnTo>
                  <a:pt x="734679" y="88847"/>
                </a:lnTo>
                <a:lnTo>
                  <a:pt x="693358" y="106791"/>
                </a:lnTo>
                <a:lnTo>
                  <a:pt x="652870" y="126240"/>
                </a:lnTo>
                <a:lnTo>
                  <a:pt x="613250" y="147159"/>
                </a:lnTo>
                <a:lnTo>
                  <a:pt x="574532" y="169512"/>
                </a:lnTo>
                <a:lnTo>
                  <a:pt x="536753" y="193265"/>
                </a:lnTo>
                <a:lnTo>
                  <a:pt x="499949" y="218381"/>
                </a:lnTo>
                <a:lnTo>
                  <a:pt x="464153" y="244825"/>
                </a:lnTo>
                <a:lnTo>
                  <a:pt x="429403" y="272563"/>
                </a:lnTo>
                <a:lnTo>
                  <a:pt x="395733" y="301557"/>
                </a:lnTo>
                <a:lnTo>
                  <a:pt x="363178" y="331774"/>
                </a:lnTo>
                <a:lnTo>
                  <a:pt x="331775" y="363177"/>
                </a:lnTo>
                <a:lnTo>
                  <a:pt x="301558" y="395731"/>
                </a:lnTo>
                <a:lnTo>
                  <a:pt x="272563" y="429401"/>
                </a:lnTo>
                <a:lnTo>
                  <a:pt x="244826" y="464151"/>
                </a:lnTo>
                <a:lnTo>
                  <a:pt x="218382" y="499946"/>
                </a:lnTo>
                <a:lnTo>
                  <a:pt x="193265" y="536751"/>
                </a:lnTo>
                <a:lnTo>
                  <a:pt x="169513" y="574529"/>
                </a:lnTo>
                <a:lnTo>
                  <a:pt x="147159" y="613246"/>
                </a:lnTo>
                <a:lnTo>
                  <a:pt x="126240" y="652866"/>
                </a:lnTo>
                <a:lnTo>
                  <a:pt x="106791" y="693354"/>
                </a:lnTo>
                <a:lnTo>
                  <a:pt x="88847" y="734674"/>
                </a:lnTo>
                <a:lnTo>
                  <a:pt x="72444" y="776792"/>
                </a:lnTo>
                <a:lnTo>
                  <a:pt x="57618" y="819670"/>
                </a:lnTo>
                <a:lnTo>
                  <a:pt x="44403" y="863274"/>
                </a:lnTo>
                <a:lnTo>
                  <a:pt x="32835" y="907570"/>
                </a:lnTo>
                <a:lnTo>
                  <a:pt x="22949" y="952520"/>
                </a:lnTo>
                <a:lnTo>
                  <a:pt x="14782" y="998090"/>
                </a:lnTo>
                <a:lnTo>
                  <a:pt x="8368" y="1044244"/>
                </a:lnTo>
                <a:lnTo>
                  <a:pt x="3742" y="1090947"/>
                </a:lnTo>
                <a:lnTo>
                  <a:pt x="941" y="1138164"/>
                </a:lnTo>
                <a:lnTo>
                  <a:pt x="0" y="1185859"/>
                </a:lnTo>
                <a:lnTo>
                  <a:pt x="941" y="1233554"/>
                </a:lnTo>
                <a:lnTo>
                  <a:pt x="3742" y="1280772"/>
                </a:lnTo>
                <a:lnTo>
                  <a:pt x="8368" y="1327475"/>
                </a:lnTo>
                <a:lnTo>
                  <a:pt x="14782" y="1373630"/>
                </a:lnTo>
                <a:lnTo>
                  <a:pt x="22949" y="1419201"/>
                </a:lnTo>
                <a:lnTo>
                  <a:pt x="32835" y="1464152"/>
                </a:lnTo>
                <a:lnTo>
                  <a:pt x="44403" y="1508447"/>
                </a:lnTo>
                <a:lnTo>
                  <a:pt x="57618" y="1552052"/>
                </a:lnTo>
                <a:lnTo>
                  <a:pt x="72444" y="1594931"/>
                </a:lnTo>
                <a:lnTo>
                  <a:pt x="88847" y="1637049"/>
                </a:lnTo>
                <a:lnTo>
                  <a:pt x="106791" y="1678369"/>
                </a:lnTo>
                <a:lnTo>
                  <a:pt x="126240" y="1718858"/>
                </a:lnTo>
                <a:lnTo>
                  <a:pt x="147159" y="1758478"/>
                </a:lnTo>
                <a:lnTo>
                  <a:pt x="169513" y="1797196"/>
                </a:lnTo>
                <a:lnTo>
                  <a:pt x="193265" y="1834974"/>
                </a:lnTo>
                <a:lnTo>
                  <a:pt x="218382" y="1871779"/>
                </a:lnTo>
                <a:lnTo>
                  <a:pt x="244826" y="1907574"/>
                </a:lnTo>
                <a:lnTo>
                  <a:pt x="272563" y="1942325"/>
                </a:lnTo>
                <a:lnTo>
                  <a:pt x="301558" y="1975995"/>
                </a:lnTo>
                <a:lnTo>
                  <a:pt x="331775" y="2008550"/>
                </a:lnTo>
                <a:lnTo>
                  <a:pt x="363178" y="2039953"/>
                </a:lnTo>
                <a:lnTo>
                  <a:pt x="395733" y="2070170"/>
                </a:lnTo>
                <a:lnTo>
                  <a:pt x="429403" y="2099164"/>
                </a:lnTo>
                <a:lnTo>
                  <a:pt x="464153" y="2126902"/>
                </a:lnTo>
                <a:lnTo>
                  <a:pt x="499949" y="2153346"/>
                </a:lnTo>
                <a:lnTo>
                  <a:pt x="536753" y="2178463"/>
                </a:lnTo>
                <a:lnTo>
                  <a:pt x="574532" y="2202215"/>
                </a:lnTo>
                <a:lnTo>
                  <a:pt x="613250" y="2224569"/>
                </a:lnTo>
                <a:lnTo>
                  <a:pt x="652870" y="2245488"/>
                </a:lnTo>
                <a:lnTo>
                  <a:pt x="693358" y="2264937"/>
                </a:lnTo>
                <a:lnTo>
                  <a:pt x="734679" y="2282880"/>
                </a:lnTo>
                <a:lnTo>
                  <a:pt x="776796" y="2299283"/>
                </a:lnTo>
                <a:lnTo>
                  <a:pt x="819675" y="2314110"/>
                </a:lnTo>
                <a:lnTo>
                  <a:pt x="863280" y="2327325"/>
                </a:lnTo>
                <a:lnTo>
                  <a:pt x="907576" y="2338893"/>
                </a:lnTo>
                <a:lnTo>
                  <a:pt x="952527" y="2348778"/>
                </a:lnTo>
                <a:lnTo>
                  <a:pt x="998097" y="2356946"/>
                </a:lnTo>
                <a:lnTo>
                  <a:pt x="1044252" y="2363360"/>
                </a:lnTo>
                <a:lnTo>
                  <a:pt x="1090956" y="2367985"/>
                </a:lnTo>
                <a:lnTo>
                  <a:pt x="1138174" y="2370787"/>
                </a:lnTo>
                <a:lnTo>
                  <a:pt x="1185869" y="2371728"/>
                </a:lnTo>
                <a:lnTo>
                  <a:pt x="1233564" y="2370787"/>
                </a:lnTo>
                <a:lnTo>
                  <a:pt x="1280781" y="2367985"/>
                </a:lnTo>
                <a:lnTo>
                  <a:pt x="1327484" y="2363360"/>
                </a:lnTo>
                <a:lnTo>
                  <a:pt x="1373638" y="2356946"/>
                </a:lnTo>
                <a:lnTo>
                  <a:pt x="1419208" y="2348778"/>
                </a:lnTo>
                <a:lnTo>
                  <a:pt x="1464158" y="2338893"/>
                </a:lnTo>
                <a:lnTo>
                  <a:pt x="1508453" y="2327325"/>
                </a:lnTo>
                <a:lnTo>
                  <a:pt x="1552058" y="2314110"/>
                </a:lnTo>
                <a:lnTo>
                  <a:pt x="1594936" y="2299283"/>
                </a:lnTo>
                <a:lnTo>
                  <a:pt x="1637053" y="2282880"/>
                </a:lnTo>
                <a:lnTo>
                  <a:pt x="1678374" y="2264937"/>
                </a:lnTo>
                <a:lnTo>
                  <a:pt x="1718861" y="2245488"/>
                </a:lnTo>
                <a:lnTo>
                  <a:pt x="1758482" y="2224569"/>
                </a:lnTo>
                <a:lnTo>
                  <a:pt x="1797199" y="2202215"/>
                </a:lnTo>
                <a:lnTo>
                  <a:pt x="1834977" y="2178463"/>
                </a:lnTo>
                <a:lnTo>
                  <a:pt x="1871781" y="2153346"/>
                </a:lnTo>
                <a:lnTo>
                  <a:pt x="1907577" y="2126902"/>
                </a:lnTo>
                <a:lnTo>
                  <a:pt x="1942327" y="2099164"/>
                </a:lnTo>
                <a:lnTo>
                  <a:pt x="1975997" y="2070170"/>
                </a:lnTo>
                <a:lnTo>
                  <a:pt x="2008551" y="2039953"/>
                </a:lnTo>
                <a:lnTo>
                  <a:pt x="2039954" y="2008550"/>
                </a:lnTo>
                <a:lnTo>
                  <a:pt x="2070171" y="1975995"/>
                </a:lnTo>
                <a:lnTo>
                  <a:pt x="2099165" y="1942325"/>
                </a:lnTo>
                <a:lnTo>
                  <a:pt x="2126903" y="1907574"/>
                </a:lnTo>
                <a:lnTo>
                  <a:pt x="2153347" y="1871779"/>
                </a:lnTo>
                <a:lnTo>
                  <a:pt x="2178463" y="1834974"/>
                </a:lnTo>
                <a:lnTo>
                  <a:pt x="2202216" y="1797196"/>
                </a:lnTo>
                <a:lnTo>
                  <a:pt x="2224569" y="1758478"/>
                </a:lnTo>
                <a:lnTo>
                  <a:pt x="2245488" y="1718858"/>
                </a:lnTo>
                <a:lnTo>
                  <a:pt x="2264937" y="1678369"/>
                </a:lnTo>
                <a:lnTo>
                  <a:pt x="2282881" y="1637049"/>
                </a:lnTo>
                <a:lnTo>
                  <a:pt x="2299283" y="1594931"/>
                </a:lnTo>
                <a:lnTo>
                  <a:pt x="2314110" y="1552052"/>
                </a:lnTo>
                <a:lnTo>
                  <a:pt x="2327325" y="1508447"/>
                </a:lnTo>
                <a:lnTo>
                  <a:pt x="2338893" y="1464152"/>
                </a:lnTo>
                <a:lnTo>
                  <a:pt x="2348778" y="1419201"/>
                </a:lnTo>
                <a:lnTo>
                  <a:pt x="2356946" y="1373630"/>
                </a:lnTo>
                <a:lnTo>
                  <a:pt x="2363360" y="1327475"/>
                </a:lnTo>
                <a:lnTo>
                  <a:pt x="2367985" y="1280772"/>
                </a:lnTo>
                <a:lnTo>
                  <a:pt x="2370787" y="1233554"/>
                </a:lnTo>
                <a:lnTo>
                  <a:pt x="2371728" y="1185859"/>
                </a:lnTo>
                <a:lnTo>
                  <a:pt x="2370787" y="1138164"/>
                </a:lnTo>
                <a:lnTo>
                  <a:pt x="2367985" y="1090947"/>
                </a:lnTo>
                <a:lnTo>
                  <a:pt x="2363360" y="1044244"/>
                </a:lnTo>
                <a:lnTo>
                  <a:pt x="2356946" y="998090"/>
                </a:lnTo>
                <a:lnTo>
                  <a:pt x="2348778" y="952520"/>
                </a:lnTo>
                <a:lnTo>
                  <a:pt x="2338893" y="907570"/>
                </a:lnTo>
                <a:lnTo>
                  <a:pt x="2327325" y="863274"/>
                </a:lnTo>
                <a:lnTo>
                  <a:pt x="2314110" y="819670"/>
                </a:lnTo>
                <a:lnTo>
                  <a:pt x="2299283" y="776792"/>
                </a:lnTo>
                <a:lnTo>
                  <a:pt x="2282881" y="734674"/>
                </a:lnTo>
                <a:lnTo>
                  <a:pt x="2264937" y="693354"/>
                </a:lnTo>
                <a:lnTo>
                  <a:pt x="2245488" y="652866"/>
                </a:lnTo>
                <a:lnTo>
                  <a:pt x="2224569" y="613246"/>
                </a:lnTo>
                <a:lnTo>
                  <a:pt x="2202216" y="574529"/>
                </a:lnTo>
                <a:lnTo>
                  <a:pt x="2178463" y="536751"/>
                </a:lnTo>
                <a:lnTo>
                  <a:pt x="2153347" y="499946"/>
                </a:lnTo>
                <a:lnTo>
                  <a:pt x="2126903" y="464151"/>
                </a:lnTo>
                <a:lnTo>
                  <a:pt x="2099165" y="429401"/>
                </a:lnTo>
                <a:lnTo>
                  <a:pt x="2070171" y="395731"/>
                </a:lnTo>
                <a:lnTo>
                  <a:pt x="2039954" y="363177"/>
                </a:lnTo>
                <a:lnTo>
                  <a:pt x="2008551" y="331774"/>
                </a:lnTo>
                <a:lnTo>
                  <a:pt x="1975997" y="301557"/>
                </a:lnTo>
                <a:lnTo>
                  <a:pt x="1942327" y="272563"/>
                </a:lnTo>
                <a:lnTo>
                  <a:pt x="1907577" y="244825"/>
                </a:lnTo>
                <a:lnTo>
                  <a:pt x="1871781" y="218381"/>
                </a:lnTo>
                <a:lnTo>
                  <a:pt x="1834977" y="193265"/>
                </a:lnTo>
                <a:lnTo>
                  <a:pt x="1797199" y="169512"/>
                </a:lnTo>
                <a:lnTo>
                  <a:pt x="1758482" y="147159"/>
                </a:lnTo>
                <a:lnTo>
                  <a:pt x="1718861" y="126240"/>
                </a:lnTo>
                <a:lnTo>
                  <a:pt x="1678374" y="106791"/>
                </a:lnTo>
                <a:lnTo>
                  <a:pt x="1637053" y="88847"/>
                </a:lnTo>
                <a:lnTo>
                  <a:pt x="1594936" y="72444"/>
                </a:lnTo>
                <a:lnTo>
                  <a:pt x="1552058" y="57618"/>
                </a:lnTo>
                <a:lnTo>
                  <a:pt x="1508453" y="44403"/>
                </a:lnTo>
                <a:lnTo>
                  <a:pt x="1464158" y="32835"/>
                </a:lnTo>
                <a:lnTo>
                  <a:pt x="1419208" y="22949"/>
                </a:lnTo>
                <a:lnTo>
                  <a:pt x="1373638" y="14782"/>
                </a:lnTo>
                <a:lnTo>
                  <a:pt x="1327484" y="8368"/>
                </a:lnTo>
                <a:lnTo>
                  <a:pt x="1280781" y="3742"/>
                </a:lnTo>
                <a:lnTo>
                  <a:pt x="1233564" y="941"/>
                </a:lnTo>
                <a:lnTo>
                  <a:pt x="11858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003365" y="5719495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2371728" y="1185859"/>
                </a:moveTo>
                <a:lnTo>
                  <a:pt x="2370787" y="1233554"/>
                </a:lnTo>
                <a:lnTo>
                  <a:pt x="2367985" y="1280772"/>
                </a:lnTo>
                <a:lnTo>
                  <a:pt x="2363360" y="1327475"/>
                </a:lnTo>
                <a:lnTo>
                  <a:pt x="2356946" y="1373630"/>
                </a:lnTo>
                <a:lnTo>
                  <a:pt x="2348778" y="1419201"/>
                </a:lnTo>
                <a:lnTo>
                  <a:pt x="2338893" y="1464152"/>
                </a:lnTo>
                <a:lnTo>
                  <a:pt x="2327325" y="1508447"/>
                </a:lnTo>
                <a:lnTo>
                  <a:pt x="2314110" y="1552052"/>
                </a:lnTo>
                <a:lnTo>
                  <a:pt x="2299283" y="1594931"/>
                </a:lnTo>
                <a:lnTo>
                  <a:pt x="2282881" y="1637049"/>
                </a:lnTo>
                <a:lnTo>
                  <a:pt x="2264937" y="1678369"/>
                </a:lnTo>
                <a:lnTo>
                  <a:pt x="2245488" y="1718858"/>
                </a:lnTo>
                <a:lnTo>
                  <a:pt x="2224569" y="1758478"/>
                </a:lnTo>
                <a:lnTo>
                  <a:pt x="2202216" y="1797196"/>
                </a:lnTo>
                <a:lnTo>
                  <a:pt x="2178463" y="1834974"/>
                </a:lnTo>
                <a:lnTo>
                  <a:pt x="2153347" y="1871779"/>
                </a:lnTo>
                <a:lnTo>
                  <a:pt x="2126903" y="1907574"/>
                </a:lnTo>
                <a:lnTo>
                  <a:pt x="2099165" y="1942325"/>
                </a:lnTo>
                <a:lnTo>
                  <a:pt x="2070171" y="1975995"/>
                </a:lnTo>
                <a:lnTo>
                  <a:pt x="2039954" y="2008550"/>
                </a:lnTo>
                <a:lnTo>
                  <a:pt x="2008551" y="2039953"/>
                </a:lnTo>
                <a:lnTo>
                  <a:pt x="1975997" y="2070170"/>
                </a:lnTo>
                <a:lnTo>
                  <a:pt x="1942327" y="2099164"/>
                </a:lnTo>
                <a:lnTo>
                  <a:pt x="1907577" y="2126902"/>
                </a:lnTo>
                <a:lnTo>
                  <a:pt x="1871781" y="2153346"/>
                </a:lnTo>
                <a:lnTo>
                  <a:pt x="1834977" y="2178463"/>
                </a:lnTo>
                <a:lnTo>
                  <a:pt x="1797199" y="2202215"/>
                </a:lnTo>
                <a:lnTo>
                  <a:pt x="1758482" y="2224569"/>
                </a:lnTo>
                <a:lnTo>
                  <a:pt x="1718861" y="2245488"/>
                </a:lnTo>
                <a:lnTo>
                  <a:pt x="1678374" y="2264937"/>
                </a:lnTo>
                <a:lnTo>
                  <a:pt x="1637053" y="2282880"/>
                </a:lnTo>
                <a:lnTo>
                  <a:pt x="1594936" y="2299283"/>
                </a:lnTo>
                <a:lnTo>
                  <a:pt x="1552058" y="2314110"/>
                </a:lnTo>
                <a:lnTo>
                  <a:pt x="1508453" y="2327325"/>
                </a:lnTo>
                <a:lnTo>
                  <a:pt x="1464158" y="2338893"/>
                </a:lnTo>
                <a:lnTo>
                  <a:pt x="1419208" y="2348778"/>
                </a:lnTo>
                <a:lnTo>
                  <a:pt x="1373638" y="2356946"/>
                </a:lnTo>
                <a:lnTo>
                  <a:pt x="1327484" y="2363360"/>
                </a:lnTo>
                <a:lnTo>
                  <a:pt x="1280781" y="2367985"/>
                </a:lnTo>
                <a:lnTo>
                  <a:pt x="1233564" y="2370787"/>
                </a:lnTo>
                <a:lnTo>
                  <a:pt x="1185869" y="2371728"/>
                </a:lnTo>
                <a:lnTo>
                  <a:pt x="1138174" y="2370787"/>
                </a:lnTo>
                <a:lnTo>
                  <a:pt x="1090956" y="2367985"/>
                </a:lnTo>
                <a:lnTo>
                  <a:pt x="1044252" y="2363360"/>
                </a:lnTo>
                <a:lnTo>
                  <a:pt x="998097" y="2356946"/>
                </a:lnTo>
                <a:lnTo>
                  <a:pt x="952527" y="2348778"/>
                </a:lnTo>
                <a:lnTo>
                  <a:pt x="907576" y="2338893"/>
                </a:lnTo>
                <a:lnTo>
                  <a:pt x="863280" y="2327325"/>
                </a:lnTo>
                <a:lnTo>
                  <a:pt x="819675" y="2314110"/>
                </a:lnTo>
                <a:lnTo>
                  <a:pt x="776796" y="2299283"/>
                </a:lnTo>
                <a:lnTo>
                  <a:pt x="734679" y="2282880"/>
                </a:lnTo>
                <a:lnTo>
                  <a:pt x="693358" y="2264937"/>
                </a:lnTo>
                <a:lnTo>
                  <a:pt x="652870" y="2245488"/>
                </a:lnTo>
                <a:lnTo>
                  <a:pt x="613250" y="2224569"/>
                </a:lnTo>
                <a:lnTo>
                  <a:pt x="574532" y="2202215"/>
                </a:lnTo>
                <a:lnTo>
                  <a:pt x="536753" y="2178463"/>
                </a:lnTo>
                <a:lnTo>
                  <a:pt x="499949" y="2153346"/>
                </a:lnTo>
                <a:lnTo>
                  <a:pt x="464153" y="2126902"/>
                </a:lnTo>
                <a:lnTo>
                  <a:pt x="429403" y="2099164"/>
                </a:lnTo>
                <a:lnTo>
                  <a:pt x="395733" y="2070170"/>
                </a:lnTo>
                <a:lnTo>
                  <a:pt x="363178" y="2039953"/>
                </a:lnTo>
                <a:lnTo>
                  <a:pt x="331775" y="2008550"/>
                </a:lnTo>
                <a:lnTo>
                  <a:pt x="301558" y="1975995"/>
                </a:lnTo>
                <a:lnTo>
                  <a:pt x="272563" y="1942325"/>
                </a:lnTo>
                <a:lnTo>
                  <a:pt x="244826" y="1907574"/>
                </a:lnTo>
                <a:lnTo>
                  <a:pt x="218382" y="1871779"/>
                </a:lnTo>
                <a:lnTo>
                  <a:pt x="193265" y="1834974"/>
                </a:lnTo>
                <a:lnTo>
                  <a:pt x="169513" y="1797196"/>
                </a:lnTo>
                <a:lnTo>
                  <a:pt x="147159" y="1758478"/>
                </a:lnTo>
                <a:lnTo>
                  <a:pt x="126240" y="1718858"/>
                </a:lnTo>
                <a:lnTo>
                  <a:pt x="106791" y="1678369"/>
                </a:lnTo>
                <a:lnTo>
                  <a:pt x="88847" y="1637049"/>
                </a:lnTo>
                <a:lnTo>
                  <a:pt x="72444" y="1594931"/>
                </a:lnTo>
                <a:lnTo>
                  <a:pt x="57618" y="1552052"/>
                </a:lnTo>
                <a:lnTo>
                  <a:pt x="44403" y="1508447"/>
                </a:lnTo>
                <a:lnTo>
                  <a:pt x="32835" y="1464152"/>
                </a:lnTo>
                <a:lnTo>
                  <a:pt x="22949" y="1419201"/>
                </a:lnTo>
                <a:lnTo>
                  <a:pt x="14782" y="1373630"/>
                </a:lnTo>
                <a:lnTo>
                  <a:pt x="8368" y="1327475"/>
                </a:lnTo>
                <a:lnTo>
                  <a:pt x="3742" y="1280772"/>
                </a:lnTo>
                <a:lnTo>
                  <a:pt x="941" y="1233554"/>
                </a:lnTo>
                <a:lnTo>
                  <a:pt x="0" y="1185859"/>
                </a:lnTo>
                <a:lnTo>
                  <a:pt x="941" y="1138164"/>
                </a:lnTo>
                <a:lnTo>
                  <a:pt x="3742" y="1090947"/>
                </a:lnTo>
                <a:lnTo>
                  <a:pt x="8368" y="1044244"/>
                </a:lnTo>
                <a:lnTo>
                  <a:pt x="14782" y="998090"/>
                </a:lnTo>
                <a:lnTo>
                  <a:pt x="22949" y="952520"/>
                </a:lnTo>
                <a:lnTo>
                  <a:pt x="32835" y="907570"/>
                </a:lnTo>
                <a:lnTo>
                  <a:pt x="44403" y="863274"/>
                </a:lnTo>
                <a:lnTo>
                  <a:pt x="57618" y="819670"/>
                </a:lnTo>
                <a:lnTo>
                  <a:pt x="72444" y="776792"/>
                </a:lnTo>
                <a:lnTo>
                  <a:pt x="88847" y="734674"/>
                </a:lnTo>
                <a:lnTo>
                  <a:pt x="106791" y="693354"/>
                </a:lnTo>
                <a:lnTo>
                  <a:pt x="126240" y="652866"/>
                </a:lnTo>
                <a:lnTo>
                  <a:pt x="147159" y="613246"/>
                </a:lnTo>
                <a:lnTo>
                  <a:pt x="169513" y="574529"/>
                </a:lnTo>
                <a:lnTo>
                  <a:pt x="193265" y="536751"/>
                </a:lnTo>
                <a:lnTo>
                  <a:pt x="218382" y="499946"/>
                </a:lnTo>
                <a:lnTo>
                  <a:pt x="244826" y="464151"/>
                </a:lnTo>
                <a:lnTo>
                  <a:pt x="272563" y="429401"/>
                </a:lnTo>
                <a:lnTo>
                  <a:pt x="301558" y="395731"/>
                </a:lnTo>
                <a:lnTo>
                  <a:pt x="331775" y="363177"/>
                </a:lnTo>
                <a:lnTo>
                  <a:pt x="363178" y="331774"/>
                </a:lnTo>
                <a:lnTo>
                  <a:pt x="395733" y="301557"/>
                </a:lnTo>
                <a:lnTo>
                  <a:pt x="429403" y="272563"/>
                </a:lnTo>
                <a:lnTo>
                  <a:pt x="464153" y="244825"/>
                </a:lnTo>
                <a:lnTo>
                  <a:pt x="499949" y="218381"/>
                </a:lnTo>
                <a:lnTo>
                  <a:pt x="536753" y="193265"/>
                </a:lnTo>
                <a:lnTo>
                  <a:pt x="574532" y="169512"/>
                </a:lnTo>
                <a:lnTo>
                  <a:pt x="613250" y="147159"/>
                </a:lnTo>
                <a:lnTo>
                  <a:pt x="652870" y="126240"/>
                </a:lnTo>
                <a:lnTo>
                  <a:pt x="693358" y="106791"/>
                </a:lnTo>
                <a:lnTo>
                  <a:pt x="734679" y="88847"/>
                </a:lnTo>
                <a:lnTo>
                  <a:pt x="776796" y="72444"/>
                </a:lnTo>
                <a:lnTo>
                  <a:pt x="819675" y="57618"/>
                </a:lnTo>
                <a:lnTo>
                  <a:pt x="863280" y="44403"/>
                </a:lnTo>
                <a:lnTo>
                  <a:pt x="907576" y="32835"/>
                </a:lnTo>
                <a:lnTo>
                  <a:pt x="952527" y="22949"/>
                </a:lnTo>
                <a:lnTo>
                  <a:pt x="998097" y="14782"/>
                </a:lnTo>
                <a:lnTo>
                  <a:pt x="1044252" y="8368"/>
                </a:lnTo>
                <a:lnTo>
                  <a:pt x="1090956" y="3742"/>
                </a:lnTo>
                <a:lnTo>
                  <a:pt x="1138174" y="941"/>
                </a:lnTo>
                <a:lnTo>
                  <a:pt x="1185869" y="0"/>
                </a:lnTo>
                <a:lnTo>
                  <a:pt x="1233564" y="941"/>
                </a:lnTo>
                <a:lnTo>
                  <a:pt x="1280781" y="3742"/>
                </a:lnTo>
                <a:lnTo>
                  <a:pt x="1327484" y="8368"/>
                </a:lnTo>
                <a:lnTo>
                  <a:pt x="1373638" y="14782"/>
                </a:lnTo>
                <a:lnTo>
                  <a:pt x="1419208" y="22949"/>
                </a:lnTo>
                <a:lnTo>
                  <a:pt x="1464158" y="32835"/>
                </a:lnTo>
                <a:lnTo>
                  <a:pt x="1508453" y="44403"/>
                </a:lnTo>
                <a:lnTo>
                  <a:pt x="1552058" y="57618"/>
                </a:lnTo>
                <a:lnTo>
                  <a:pt x="1594936" y="72444"/>
                </a:lnTo>
                <a:lnTo>
                  <a:pt x="1637053" y="88847"/>
                </a:lnTo>
                <a:lnTo>
                  <a:pt x="1678374" y="106791"/>
                </a:lnTo>
                <a:lnTo>
                  <a:pt x="1718861" y="126240"/>
                </a:lnTo>
                <a:lnTo>
                  <a:pt x="1758482" y="147159"/>
                </a:lnTo>
                <a:lnTo>
                  <a:pt x="1797199" y="169512"/>
                </a:lnTo>
                <a:lnTo>
                  <a:pt x="1834977" y="193265"/>
                </a:lnTo>
                <a:lnTo>
                  <a:pt x="1871781" y="218381"/>
                </a:lnTo>
                <a:lnTo>
                  <a:pt x="1907577" y="244825"/>
                </a:lnTo>
                <a:lnTo>
                  <a:pt x="1942327" y="272563"/>
                </a:lnTo>
                <a:lnTo>
                  <a:pt x="1975997" y="301557"/>
                </a:lnTo>
                <a:lnTo>
                  <a:pt x="2008551" y="331774"/>
                </a:lnTo>
                <a:lnTo>
                  <a:pt x="2039954" y="363177"/>
                </a:lnTo>
                <a:lnTo>
                  <a:pt x="2070171" y="395731"/>
                </a:lnTo>
                <a:lnTo>
                  <a:pt x="2099165" y="429401"/>
                </a:lnTo>
                <a:lnTo>
                  <a:pt x="2126903" y="464151"/>
                </a:lnTo>
                <a:lnTo>
                  <a:pt x="2153347" y="499946"/>
                </a:lnTo>
                <a:lnTo>
                  <a:pt x="2178463" y="536751"/>
                </a:lnTo>
                <a:lnTo>
                  <a:pt x="2202216" y="574529"/>
                </a:lnTo>
                <a:lnTo>
                  <a:pt x="2224569" y="613246"/>
                </a:lnTo>
                <a:lnTo>
                  <a:pt x="2245488" y="652866"/>
                </a:lnTo>
                <a:lnTo>
                  <a:pt x="2264937" y="693354"/>
                </a:lnTo>
                <a:lnTo>
                  <a:pt x="2282881" y="734674"/>
                </a:lnTo>
                <a:lnTo>
                  <a:pt x="2299283" y="776792"/>
                </a:lnTo>
                <a:lnTo>
                  <a:pt x="2314110" y="819670"/>
                </a:lnTo>
                <a:lnTo>
                  <a:pt x="2327325" y="863274"/>
                </a:lnTo>
                <a:lnTo>
                  <a:pt x="2338893" y="907570"/>
                </a:lnTo>
                <a:lnTo>
                  <a:pt x="2348778" y="952520"/>
                </a:lnTo>
                <a:lnTo>
                  <a:pt x="2356946" y="998090"/>
                </a:lnTo>
                <a:lnTo>
                  <a:pt x="2363360" y="1044244"/>
                </a:lnTo>
                <a:lnTo>
                  <a:pt x="2367985" y="1090947"/>
                </a:lnTo>
                <a:lnTo>
                  <a:pt x="2370787" y="1138164"/>
                </a:lnTo>
                <a:lnTo>
                  <a:pt x="2371728" y="1185859"/>
                </a:lnTo>
                <a:close/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915334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1185869" y="0"/>
                </a:moveTo>
                <a:lnTo>
                  <a:pt x="1138174" y="941"/>
                </a:lnTo>
                <a:lnTo>
                  <a:pt x="1090956" y="3742"/>
                </a:lnTo>
                <a:lnTo>
                  <a:pt x="1044252" y="8368"/>
                </a:lnTo>
                <a:lnTo>
                  <a:pt x="998097" y="14782"/>
                </a:lnTo>
                <a:lnTo>
                  <a:pt x="952527" y="22949"/>
                </a:lnTo>
                <a:lnTo>
                  <a:pt x="907576" y="32835"/>
                </a:lnTo>
                <a:lnTo>
                  <a:pt x="863280" y="44403"/>
                </a:lnTo>
                <a:lnTo>
                  <a:pt x="819675" y="57618"/>
                </a:lnTo>
                <a:lnTo>
                  <a:pt x="776796" y="72444"/>
                </a:lnTo>
                <a:lnTo>
                  <a:pt x="734679" y="88847"/>
                </a:lnTo>
                <a:lnTo>
                  <a:pt x="693358" y="106791"/>
                </a:lnTo>
                <a:lnTo>
                  <a:pt x="652870" y="126240"/>
                </a:lnTo>
                <a:lnTo>
                  <a:pt x="613250" y="147159"/>
                </a:lnTo>
                <a:lnTo>
                  <a:pt x="574532" y="169512"/>
                </a:lnTo>
                <a:lnTo>
                  <a:pt x="536753" y="193265"/>
                </a:lnTo>
                <a:lnTo>
                  <a:pt x="499949" y="218381"/>
                </a:lnTo>
                <a:lnTo>
                  <a:pt x="464153" y="244825"/>
                </a:lnTo>
                <a:lnTo>
                  <a:pt x="429403" y="272563"/>
                </a:lnTo>
                <a:lnTo>
                  <a:pt x="395733" y="301557"/>
                </a:lnTo>
                <a:lnTo>
                  <a:pt x="363178" y="331774"/>
                </a:lnTo>
                <a:lnTo>
                  <a:pt x="331775" y="363177"/>
                </a:lnTo>
                <a:lnTo>
                  <a:pt x="301558" y="395731"/>
                </a:lnTo>
                <a:lnTo>
                  <a:pt x="272563" y="429401"/>
                </a:lnTo>
                <a:lnTo>
                  <a:pt x="244826" y="464151"/>
                </a:lnTo>
                <a:lnTo>
                  <a:pt x="218382" y="499946"/>
                </a:lnTo>
                <a:lnTo>
                  <a:pt x="193265" y="536751"/>
                </a:lnTo>
                <a:lnTo>
                  <a:pt x="169513" y="574529"/>
                </a:lnTo>
                <a:lnTo>
                  <a:pt x="147159" y="613246"/>
                </a:lnTo>
                <a:lnTo>
                  <a:pt x="126240" y="652866"/>
                </a:lnTo>
                <a:lnTo>
                  <a:pt x="106791" y="693354"/>
                </a:lnTo>
                <a:lnTo>
                  <a:pt x="88847" y="734674"/>
                </a:lnTo>
                <a:lnTo>
                  <a:pt x="72444" y="776792"/>
                </a:lnTo>
                <a:lnTo>
                  <a:pt x="57618" y="819670"/>
                </a:lnTo>
                <a:lnTo>
                  <a:pt x="44403" y="863274"/>
                </a:lnTo>
                <a:lnTo>
                  <a:pt x="32835" y="907570"/>
                </a:lnTo>
                <a:lnTo>
                  <a:pt x="22949" y="952520"/>
                </a:lnTo>
                <a:lnTo>
                  <a:pt x="14782" y="998090"/>
                </a:lnTo>
                <a:lnTo>
                  <a:pt x="8368" y="1044244"/>
                </a:lnTo>
                <a:lnTo>
                  <a:pt x="3742" y="1090947"/>
                </a:lnTo>
                <a:lnTo>
                  <a:pt x="941" y="1138164"/>
                </a:lnTo>
                <a:lnTo>
                  <a:pt x="0" y="1185859"/>
                </a:lnTo>
                <a:lnTo>
                  <a:pt x="941" y="1233553"/>
                </a:lnTo>
                <a:lnTo>
                  <a:pt x="3742" y="1280770"/>
                </a:lnTo>
                <a:lnTo>
                  <a:pt x="8368" y="1327473"/>
                </a:lnTo>
                <a:lnTo>
                  <a:pt x="14782" y="1373628"/>
                </a:lnTo>
                <a:lnTo>
                  <a:pt x="22949" y="1419198"/>
                </a:lnTo>
                <a:lnTo>
                  <a:pt x="32835" y="1464148"/>
                </a:lnTo>
                <a:lnTo>
                  <a:pt x="44403" y="1508443"/>
                </a:lnTo>
                <a:lnTo>
                  <a:pt x="57618" y="1552047"/>
                </a:lnTo>
                <a:lnTo>
                  <a:pt x="72444" y="1594926"/>
                </a:lnTo>
                <a:lnTo>
                  <a:pt x="88847" y="1637043"/>
                </a:lnTo>
                <a:lnTo>
                  <a:pt x="106791" y="1678363"/>
                </a:lnTo>
                <a:lnTo>
                  <a:pt x="126240" y="1718851"/>
                </a:lnTo>
                <a:lnTo>
                  <a:pt x="147159" y="1758471"/>
                </a:lnTo>
                <a:lnTo>
                  <a:pt x="169513" y="1797188"/>
                </a:lnTo>
                <a:lnTo>
                  <a:pt x="193265" y="1834967"/>
                </a:lnTo>
                <a:lnTo>
                  <a:pt x="218382" y="1871771"/>
                </a:lnTo>
                <a:lnTo>
                  <a:pt x="244826" y="1907566"/>
                </a:lnTo>
                <a:lnTo>
                  <a:pt x="272563" y="1942316"/>
                </a:lnTo>
                <a:lnTo>
                  <a:pt x="301558" y="1975986"/>
                </a:lnTo>
                <a:lnTo>
                  <a:pt x="331775" y="2008540"/>
                </a:lnTo>
                <a:lnTo>
                  <a:pt x="363178" y="2039944"/>
                </a:lnTo>
                <a:lnTo>
                  <a:pt x="395733" y="2070160"/>
                </a:lnTo>
                <a:lnTo>
                  <a:pt x="429403" y="2099155"/>
                </a:lnTo>
                <a:lnTo>
                  <a:pt x="464153" y="2126892"/>
                </a:lnTo>
                <a:lnTo>
                  <a:pt x="499949" y="2153336"/>
                </a:lnTo>
                <a:lnTo>
                  <a:pt x="536753" y="2178453"/>
                </a:lnTo>
                <a:lnTo>
                  <a:pt x="574532" y="2202205"/>
                </a:lnTo>
                <a:lnTo>
                  <a:pt x="613250" y="2224559"/>
                </a:lnTo>
                <a:lnTo>
                  <a:pt x="652870" y="2245478"/>
                </a:lnTo>
                <a:lnTo>
                  <a:pt x="693358" y="2264927"/>
                </a:lnTo>
                <a:lnTo>
                  <a:pt x="734679" y="2282870"/>
                </a:lnTo>
                <a:lnTo>
                  <a:pt x="776796" y="2299273"/>
                </a:lnTo>
                <a:lnTo>
                  <a:pt x="819675" y="2314100"/>
                </a:lnTo>
                <a:lnTo>
                  <a:pt x="863280" y="2327315"/>
                </a:lnTo>
                <a:lnTo>
                  <a:pt x="907576" y="2338882"/>
                </a:lnTo>
                <a:lnTo>
                  <a:pt x="952527" y="2348768"/>
                </a:lnTo>
                <a:lnTo>
                  <a:pt x="998097" y="2356935"/>
                </a:lnTo>
                <a:lnTo>
                  <a:pt x="1044252" y="2363350"/>
                </a:lnTo>
                <a:lnTo>
                  <a:pt x="1090956" y="2367975"/>
                </a:lnTo>
                <a:lnTo>
                  <a:pt x="1138174" y="2370776"/>
                </a:lnTo>
                <a:lnTo>
                  <a:pt x="1185869" y="2371718"/>
                </a:lnTo>
                <a:lnTo>
                  <a:pt x="1233564" y="2370776"/>
                </a:lnTo>
                <a:lnTo>
                  <a:pt x="1280781" y="2367975"/>
                </a:lnTo>
                <a:lnTo>
                  <a:pt x="1327484" y="2363350"/>
                </a:lnTo>
                <a:lnTo>
                  <a:pt x="1373638" y="2356935"/>
                </a:lnTo>
                <a:lnTo>
                  <a:pt x="1419208" y="2348768"/>
                </a:lnTo>
                <a:lnTo>
                  <a:pt x="1464158" y="2338882"/>
                </a:lnTo>
                <a:lnTo>
                  <a:pt x="1508453" y="2327315"/>
                </a:lnTo>
                <a:lnTo>
                  <a:pt x="1552058" y="2314100"/>
                </a:lnTo>
                <a:lnTo>
                  <a:pt x="1594936" y="2299273"/>
                </a:lnTo>
                <a:lnTo>
                  <a:pt x="1637053" y="2282870"/>
                </a:lnTo>
                <a:lnTo>
                  <a:pt x="1678374" y="2264927"/>
                </a:lnTo>
                <a:lnTo>
                  <a:pt x="1718861" y="2245478"/>
                </a:lnTo>
                <a:lnTo>
                  <a:pt x="1758482" y="2224559"/>
                </a:lnTo>
                <a:lnTo>
                  <a:pt x="1797199" y="2202205"/>
                </a:lnTo>
                <a:lnTo>
                  <a:pt x="1834977" y="2178453"/>
                </a:lnTo>
                <a:lnTo>
                  <a:pt x="1871781" y="2153336"/>
                </a:lnTo>
                <a:lnTo>
                  <a:pt x="1907577" y="2126892"/>
                </a:lnTo>
                <a:lnTo>
                  <a:pt x="1942327" y="2099155"/>
                </a:lnTo>
                <a:lnTo>
                  <a:pt x="1975997" y="2070160"/>
                </a:lnTo>
                <a:lnTo>
                  <a:pt x="2008551" y="2039944"/>
                </a:lnTo>
                <a:lnTo>
                  <a:pt x="2039954" y="2008540"/>
                </a:lnTo>
                <a:lnTo>
                  <a:pt x="2070171" y="1975986"/>
                </a:lnTo>
                <a:lnTo>
                  <a:pt x="2099165" y="1942316"/>
                </a:lnTo>
                <a:lnTo>
                  <a:pt x="2126903" y="1907566"/>
                </a:lnTo>
                <a:lnTo>
                  <a:pt x="2153347" y="1871771"/>
                </a:lnTo>
                <a:lnTo>
                  <a:pt x="2178463" y="1834967"/>
                </a:lnTo>
                <a:lnTo>
                  <a:pt x="2202216" y="1797188"/>
                </a:lnTo>
                <a:lnTo>
                  <a:pt x="2224569" y="1758471"/>
                </a:lnTo>
                <a:lnTo>
                  <a:pt x="2245488" y="1718851"/>
                </a:lnTo>
                <a:lnTo>
                  <a:pt x="2264937" y="1678363"/>
                </a:lnTo>
                <a:lnTo>
                  <a:pt x="2282881" y="1637043"/>
                </a:lnTo>
                <a:lnTo>
                  <a:pt x="2299283" y="1594926"/>
                </a:lnTo>
                <a:lnTo>
                  <a:pt x="2314110" y="1552047"/>
                </a:lnTo>
                <a:lnTo>
                  <a:pt x="2327325" y="1508443"/>
                </a:lnTo>
                <a:lnTo>
                  <a:pt x="2338893" y="1464148"/>
                </a:lnTo>
                <a:lnTo>
                  <a:pt x="2348778" y="1419198"/>
                </a:lnTo>
                <a:lnTo>
                  <a:pt x="2356946" y="1373628"/>
                </a:lnTo>
                <a:lnTo>
                  <a:pt x="2363360" y="1327473"/>
                </a:lnTo>
                <a:lnTo>
                  <a:pt x="2367985" y="1280770"/>
                </a:lnTo>
                <a:lnTo>
                  <a:pt x="2370787" y="1233553"/>
                </a:lnTo>
                <a:lnTo>
                  <a:pt x="2371728" y="1185859"/>
                </a:lnTo>
                <a:lnTo>
                  <a:pt x="2370787" y="1138164"/>
                </a:lnTo>
                <a:lnTo>
                  <a:pt x="2367985" y="1090947"/>
                </a:lnTo>
                <a:lnTo>
                  <a:pt x="2363360" y="1044244"/>
                </a:lnTo>
                <a:lnTo>
                  <a:pt x="2356946" y="998090"/>
                </a:lnTo>
                <a:lnTo>
                  <a:pt x="2348778" y="952520"/>
                </a:lnTo>
                <a:lnTo>
                  <a:pt x="2338893" y="907570"/>
                </a:lnTo>
                <a:lnTo>
                  <a:pt x="2327325" y="863274"/>
                </a:lnTo>
                <a:lnTo>
                  <a:pt x="2314110" y="819670"/>
                </a:lnTo>
                <a:lnTo>
                  <a:pt x="2299283" y="776792"/>
                </a:lnTo>
                <a:lnTo>
                  <a:pt x="2282881" y="734674"/>
                </a:lnTo>
                <a:lnTo>
                  <a:pt x="2264937" y="693354"/>
                </a:lnTo>
                <a:lnTo>
                  <a:pt x="2245488" y="652866"/>
                </a:lnTo>
                <a:lnTo>
                  <a:pt x="2224569" y="613246"/>
                </a:lnTo>
                <a:lnTo>
                  <a:pt x="2202216" y="574529"/>
                </a:lnTo>
                <a:lnTo>
                  <a:pt x="2178463" y="536751"/>
                </a:lnTo>
                <a:lnTo>
                  <a:pt x="2153347" y="499946"/>
                </a:lnTo>
                <a:lnTo>
                  <a:pt x="2126903" y="464151"/>
                </a:lnTo>
                <a:lnTo>
                  <a:pt x="2099165" y="429401"/>
                </a:lnTo>
                <a:lnTo>
                  <a:pt x="2070171" y="395731"/>
                </a:lnTo>
                <a:lnTo>
                  <a:pt x="2039954" y="363177"/>
                </a:lnTo>
                <a:lnTo>
                  <a:pt x="2008551" y="331774"/>
                </a:lnTo>
                <a:lnTo>
                  <a:pt x="1975997" y="301557"/>
                </a:lnTo>
                <a:lnTo>
                  <a:pt x="1942327" y="272563"/>
                </a:lnTo>
                <a:lnTo>
                  <a:pt x="1907577" y="244825"/>
                </a:lnTo>
                <a:lnTo>
                  <a:pt x="1871781" y="218381"/>
                </a:lnTo>
                <a:lnTo>
                  <a:pt x="1834977" y="193265"/>
                </a:lnTo>
                <a:lnTo>
                  <a:pt x="1797199" y="169512"/>
                </a:lnTo>
                <a:lnTo>
                  <a:pt x="1758482" y="147159"/>
                </a:lnTo>
                <a:lnTo>
                  <a:pt x="1718861" y="126240"/>
                </a:lnTo>
                <a:lnTo>
                  <a:pt x="1678374" y="106791"/>
                </a:lnTo>
                <a:lnTo>
                  <a:pt x="1637053" y="88847"/>
                </a:lnTo>
                <a:lnTo>
                  <a:pt x="1594936" y="72444"/>
                </a:lnTo>
                <a:lnTo>
                  <a:pt x="1552058" y="57618"/>
                </a:lnTo>
                <a:lnTo>
                  <a:pt x="1508453" y="44403"/>
                </a:lnTo>
                <a:lnTo>
                  <a:pt x="1464158" y="32835"/>
                </a:lnTo>
                <a:lnTo>
                  <a:pt x="1419208" y="22949"/>
                </a:lnTo>
                <a:lnTo>
                  <a:pt x="1373638" y="14782"/>
                </a:lnTo>
                <a:lnTo>
                  <a:pt x="1327484" y="8368"/>
                </a:lnTo>
                <a:lnTo>
                  <a:pt x="1280781" y="3742"/>
                </a:lnTo>
                <a:lnTo>
                  <a:pt x="1233564" y="941"/>
                </a:lnTo>
                <a:lnTo>
                  <a:pt x="11858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915334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2371728" y="1185859"/>
                </a:moveTo>
                <a:lnTo>
                  <a:pt x="2370787" y="1233553"/>
                </a:lnTo>
                <a:lnTo>
                  <a:pt x="2367985" y="1280770"/>
                </a:lnTo>
                <a:lnTo>
                  <a:pt x="2363360" y="1327473"/>
                </a:lnTo>
                <a:lnTo>
                  <a:pt x="2356946" y="1373628"/>
                </a:lnTo>
                <a:lnTo>
                  <a:pt x="2348778" y="1419198"/>
                </a:lnTo>
                <a:lnTo>
                  <a:pt x="2338893" y="1464148"/>
                </a:lnTo>
                <a:lnTo>
                  <a:pt x="2327325" y="1508443"/>
                </a:lnTo>
                <a:lnTo>
                  <a:pt x="2314110" y="1552047"/>
                </a:lnTo>
                <a:lnTo>
                  <a:pt x="2299283" y="1594926"/>
                </a:lnTo>
                <a:lnTo>
                  <a:pt x="2282881" y="1637043"/>
                </a:lnTo>
                <a:lnTo>
                  <a:pt x="2264937" y="1678363"/>
                </a:lnTo>
                <a:lnTo>
                  <a:pt x="2245488" y="1718851"/>
                </a:lnTo>
                <a:lnTo>
                  <a:pt x="2224569" y="1758471"/>
                </a:lnTo>
                <a:lnTo>
                  <a:pt x="2202216" y="1797188"/>
                </a:lnTo>
                <a:lnTo>
                  <a:pt x="2178463" y="1834967"/>
                </a:lnTo>
                <a:lnTo>
                  <a:pt x="2153347" y="1871771"/>
                </a:lnTo>
                <a:lnTo>
                  <a:pt x="2126903" y="1907566"/>
                </a:lnTo>
                <a:lnTo>
                  <a:pt x="2099165" y="1942316"/>
                </a:lnTo>
                <a:lnTo>
                  <a:pt x="2070171" y="1975986"/>
                </a:lnTo>
                <a:lnTo>
                  <a:pt x="2039954" y="2008540"/>
                </a:lnTo>
                <a:lnTo>
                  <a:pt x="2008551" y="2039944"/>
                </a:lnTo>
                <a:lnTo>
                  <a:pt x="1975997" y="2070160"/>
                </a:lnTo>
                <a:lnTo>
                  <a:pt x="1942327" y="2099155"/>
                </a:lnTo>
                <a:lnTo>
                  <a:pt x="1907577" y="2126892"/>
                </a:lnTo>
                <a:lnTo>
                  <a:pt x="1871781" y="2153336"/>
                </a:lnTo>
                <a:lnTo>
                  <a:pt x="1834977" y="2178453"/>
                </a:lnTo>
                <a:lnTo>
                  <a:pt x="1797199" y="2202205"/>
                </a:lnTo>
                <a:lnTo>
                  <a:pt x="1758482" y="2224559"/>
                </a:lnTo>
                <a:lnTo>
                  <a:pt x="1718861" y="2245478"/>
                </a:lnTo>
                <a:lnTo>
                  <a:pt x="1678374" y="2264927"/>
                </a:lnTo>
                <a:lnTo>
                  <a:pt x="1637053" y="2282870"/>
                </a:lnTo>
                <a:lnTo>
                  <a:pt x="1594936" y="2299273"/>
                </a:lnTo>
                <a:lnTo>
                  <a:pt x="1552058" y="2314100"/>
                </a:lnTo>
                <a:lnTo>
                  <a:pt x="1508453" y="2327315"/>
                </a:lnTo>
                <a:lnTo>
                  <a:pt x="1464158" y="2338882"/>
                </a:lnTo>
                <a:lnTo>
                  <a:pt x="1419208" y="2348768"/>
                </a:lnTo>
                <a:lnTo>
                  <a:pt x="1373638" y="2356935"/>
                </a:lnTo>
                <a:lnTo>
                  <a:pt x="1327484" y="2363350"/>
                </a:lnTo>
                <a:lnTo>
                  <a:pt x="1280781" y="2367975"/>
                </a:lnTo>
                <a:lnTo>
                  <a:pt x="1233564" y="2370776"/>
                </a:lnTo>
                <a:lnTo>
                  <a:pt x="1185869" y="2371718"/>
                </a:lnTo>
                <a:lnTo>
                  <a:pt x="1138174" y="2370776"/>
                </a:lnTo>
                <a:lnTo>
                  <a:pt x="1090956" y="2367975"/>
                </a:lnTo>
                <a:lnTo>
                  <a:pt x="1044252" y="2363350"/>
                </a:lnTo>
                <a:lnTo>
                  <a:pt x="998097" y="2356935"/>
                </a:lnTo>
                <a:lnTo>
                  <a:pt x="952527" y="2348768"/>
                </a:lnTo>
                <a:lnTo>
                  <a:pt x="907576" y="2338882"/>
                </a:lnTo>
                <a:lnTo>
                  <a:pt x="863280" y="2327315"/>
                </a:lnTo>
                <a:lnTo>
                  <a:pt x="819675" y="2314100"/>
                </a:lnTo>
                <a:lnTo>
                  <a:pt x="776796" y="2299273"/>
                </a:lnTo>
                <a:lnTo>
                  <a:pt x="734679" y="2282870"/>
                </a:lnTo>
                <a:lnTo>
                  <a:pt x="693358" y="2264927"/>
                </a:lnTo>
                <a:lnTo>
                  <a:pt x="652870" y="2245478"/>
                </a:lnTo>
                <a:lnTo>
                  <a:pt x="613250" y="2224559"/>
                </a:lnTo>
                <a:lnTo>
                  <a:pt x="574532" y="2202205"/>
                </a:lnTo>
                <a:lnTo>
                  <a:pt x="536753" y="2178453"/>
                </a:lnTo>
                <a:lnTo>
                  <a:pt x="499949" y="2153336"/>
                </a:lnTo>
                <a:lnTo>
                  <a:pt x="464153" y="2126892"/>
                </a:lnTo>
                <a:lnTo>
                  <a:pt x="429403" y="2099155"/>
                </a:lnTo>
                <a:lnTo>
                  <a:pt x="395733" y="2070160"/>
                </a:lnTo>
                <a:lnTo>
                  <a:pt x="363178" y="2039944"/>
                </a:lnTo>
                <a:lnTo>
                  <a:pt x="331775" y="2008540"/>
                </a:lnTo>
                <a:lnTo>
                  <a:pt x="301558" y="1975986"/>
                </a:lnTo>
                <a:lnTo>
                  <a:pt x="272563" y="1942316"/>
                </a:lnTo>
                <a:lnTo>
                  <a:pt x="244826" y="1907566"/>
                </a:lnTo>
                <a:lnTo>
                  <a:pt x="218382" y="1871771"/>
                </a:lnTo>
                <a:lnTo>
                  <a:pt x="193265" y="1834967"/>
                </a:lnTo>
                <a:lnTo>
                  <a:pt x="169513" y="1797188"/>
                </a:lnTo>
                <a:lnTo>
                  <a:pt x="147159" y="1758471"/>
                </a:lnTo>
                <a:lnTo>
                  <a:pt x="126240" y="1718851"/>
                </a:lnTo>
                <a:lnTo>
                  <a:pt x="106791" y="1678363"/>
                </a:lnTo>
                <a:lnTo>
                  <a:pt x="88847" y="1637043"/>
                </a:lnTo>
                <a:lnTo>
                  <a:pt x="72444" y="1594926"/>
                </a:lnTo>
                <a:lnTo>
                  <a:pt x="57618" y="1552047"/>
                </a:lnTo>
                <a:lnTo>
                  <a:pt x="44403" y="1508443"/>
                </a:lnTo>
                <a:lnTo>
                  <a:pt x="32835" y="1464148"/>
                </a:lnTo>
                <a:lnTo>
                  <a:pt x="22949" y="1419198"/>
                </a:lnTo>
                <a:lnTo>
                  <a:pt x="14782" y="1373628"/>
                </a:lnTo>
                <a:lnTo>
                  <a:pt x="8368" y="1327473"/>
                </a:lnTo>
                <a:lnTo>
                  <a:pt x="3742" y="1280770"/>
                </a:lnTo>
                <a:lnTo>
                  <a:pt x="941" y="1233553"/>
                </a:lnTo>
                <a:lnTo>
                  <a:pt x="0" y="1185859"/>
                </a:lnTo>
                <a:lnTo>
                  <a:pt x="941" y="1138164"/>
                </a:lnTo>
                <a:lnTo>
                  <a:pt x="3742" y="1090947"/>
                </a:lnTo>
                <a:lnTo>
                  <a:pt x="8368" y="1044244"/>
                </a:lnTo>
                <a:lnTo>
                  <a:pt x="14782" y="998090"/>
                </a:lnTo>
                <a:lnTo>
                  <a:pt x="22949" y="952520"/>
                </a:lnTo>
                <a:lnTo>
                  <a:pt x="32835" y="907570"/>
                </a:lnTo>
                <a:lnTo>
                  <a:pt x="44403" y="863274"/>
                </a:lnTo>
                <a:lnTo>
                  <a:pt x="57618" y="819670"/>
                </a:lnTo>
                <a:lnTo>
                  <a:pt x="72444" y="776792"/>
                </a:lnTo>
                <a:lnTo>
                  <a:pt x="88847" y="734674"/>
                </a:lnTo>
                <a:lnTo>
                  <a:pt x="106791" y="693354"/>
                </a:lnTo>
                <a:lnTo>
                  <a:pt x="126240" y="652866"/>
                </a:lnTo>
                <a:lnTo>
                  <a:pt x="147159" y="613246"/>
                </a:lnTo>
                <a:lnTo>
                  <a:pt x="169513" y="574529"/>
                </a:lnTo>
                <a:lnTo>
                  <a:pt x="193265" y="536751"/>
                </a:lnTo>
                <a:lnTo>
                  <a:pt x="218382" y="499946"/>
                </a:lnTo>
                <a:lnTo>
                  <a:pt x="244826" y="464151"/>
                </a:lnTo>
                <a:lnTo>
                  <a:pt x="272563" y="429401"/>
                </a:lnTo>
                <a:lnTo>
                  <a:pt x="301558" y="395731"/>
                </a:lnTo>
                <a:lnTo>
                  <a:pt x="331775" y="363177"/>
                </a:lnTo>
                <a:lnTo>
                  <a:pt x="363178" y="331774"/>
                </a:lnTo>
                <a:lnTo>
                  <a:pt x="395733" y="301557"/>
                </a:lnTo>
                <a:lnTo>
                  <a:pt x="429403" y="272563"/>
                </a:lnTo>
                <a:lnTo>
                  <a:pt x="464153" y="244825"/>
                </a:lnTo>
                <a:lnTo>
                  <a:pt x="499949" y="218381"/>
                </a:lnTo>
                <a:lnTo>
                  <a:pt x="536753" y="193265"/>
                </a:lnTo>
                <a:lnTo>
                  <a:pt x="574532" y="169512"/>
                </a:lnTo>
                <a:lnTo>
                  <a:pt x="613250" y="147159"/>
                </a:lnTo>
                <a:lnTo>
                  <a:pt x="652870" y="126240"/>
                </a:lnTo>
                <a:lnTo>
                  <a:pt x="693358" y="106791"/>
                </a:lnTo>
                <a:lnTo>
                  <a:pt x="734679" y="88847"/>
                </a:lnTo>
                <a:lnTo>
                  <a:pt x="776796" y="72444"/>
                </a:lnTo>
                <a:lnTo>
                  <a:pt x="819675" y="57618"/>
                </a:lnTo>
                <a:lnTo>
                  <a:pt x="863280" y="44403"/>
                </a:lnTo>
                <a:lnTo>
                  <a:pt x="907576" y="32835"/>
                </a:lnTo>
                <a:lnTo>
                  <a:pt x="952527" y="22949"/>
                </a:lnTo>
                <a:lnTo>
                  <a:pt x="998097" y="14782"/>
                </a:lnTo>
                <a:lnTo>
                  <a:pt x="1044252" y="8368"/>
                </a:lnTo>
                <a:lnTo>
                  <a:pt x="1090956" y="3742"/>
                </a:lnTo>
                <a:lnTo>
                  <a:pt x="1138174" y="941"/>
                </a:lnTo>
                <a:lnTo>
                  <a:pt x="1185869" y="0"/>
                </a:lnTo>
                <a:lnTo>
                  <a:pt x="1233564" y="941"/>
                </a:lnTo>
                <a:lnTo>
                  <a:pt x="1280781" y="3742"/>
                </a:lnTo>
                <a:lnTo>
                  <a:pt x="1327484" y="8368"/>
                </a:lnTo>
                <a:lnTo>
                  <a:pt x="1373638" y="14782"/>
                </a:lnTo>
                <a:lnTo>
                  <a:pt x="1419208" y="22949"/>
                </a:lnTo>
                <a:lnTo>
                  <a:pt x="1464158" y="32835"/>
                </a:lnTo>
                <a:lnTo>
                  <a:pt x="1508453" y="44403"/>
                </a:lnTo>
                <a:lnTo>
                  <a:pt x="1552058" y="57618"/>
                </a:lnTo>
                <a:lnTo>
                  <a:pt x="1594936" y="72444"/>
                </a:lnTo>
                <a:lnTo>
                  <a:pt x="1637053" y="88847"/>
                </a:lnTo>
                <a:lnTo>
                  <a:pt x="1678374" y="106791"/>
                </a:lnTo>
                <a:lnTo>
                  <a:pt x="1718861" y="126240"/>
                </a:lnTo>
                <a:lnTo>
                  <a:pt x="1758482" y="147159"/>
                </a:lnTo>
                <a:lnTo>
                  <a:pt x="1797199" y="169512"/>
                </a:lnTo>
                <a:lnTo>
                  <a:pt x="1834977" y="193265"/>
                </a:lnTo>
                <a:lnTo>
                  <a:pt x="1871781" y="218381"/>
                </a:lnTo>
                <a:lnTo>
                  <a:pt x="1907577" y="244825"/>
                </a:lnTo>
                <a:lnTo>
                  <a:pt x="1942327" y="272563"/>
                </a:lnTo>
                <a:lnTo>
                  <a:pt x="1975997" y="301557"/>
                </a:lnTo>
                <a:lnTo>
                  <a:pt x="2008551" y="331774"/>
                </a:lnTo>
                <a:lnTo>
                  <a:pt x="2039954" y="363177"/>
                </a:lnTo>
                <a:lnTo>
                  <a:pt x="2070171" y="395731"/>
                </a:lnTo>
                <a:lnTo>
                  <a:pt x="2099165" y="429401"/>
                </a:lnTo>
                <a:lnTo>
                  <a:pt x="2126903" y="464151"/>
                </a:lnTo>
                <a:lnTo>
                  <a:pt x="2153347" y="499946"/>
                </a:lnTo>
                <a:lnTo>
                  <a:pt x="2178463" y="536751"/>
                </a:lnTo>
                <a:lnTo>
                  <a:pt x="2202216" y="574529"/>
                </a:lnTo>
                <a:lnTo>
                  <a:pt x="2224569" y="613246"/>
                </a:lnTo>
                <a:lnTo>
                  <a:pt x="2245488" y="652866"/>
                </a:lnTo>
                <a:lnTo>
                  <a:pt x="2264937" y="693354"/>
                </a:lnTo>
                <a:lnTo>
                  <a:pt x="2282881" y="734674"/>
                </a:lnTo>
                <a:lnTo>
                  <a:pt x="2299283" y="776792"/>
                </a:lnTo>
                <a:lnTo>
                  <a:pt x="2314110" y="819670"/>
                </a:lnTo>
                <a:lnTo>
                  <a:pt x="2327325" y="863274"/>
                </a:lnTo>
                <a:lnTo>
                  <a:pt x="2338893" y="907570"/>
                </a:lnTo>
                <a:lnTo>
                  <a:pt x="2348778" y="952520"/>
                </a:lnTo>
                <a:lnTo>
                  <a:pt x="2356946" y="998090"/>
                </a:lnTo>
                <a:lnTo>
                  <a:pt x="2363360" y="1044244"/>
                </a:lnTo>
                <a:lnTo>
                  <a:pt x="2367985" y="1090947"/>
                </a:lnTo>
                <a:lnTo>
                  <a:pt x="2370787" y="1138164"/>
                </a:lnTo>
                <a:lnTo>
                  <a:pt x="2371728" y="1185859"/>
                </a:lnTo>
                <a:close/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106054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1185859" y="0"/>
                </a:moveTo>
                <a:lnTo>
                  <a:pt x="1138164" y="941"/>
                </a:lnTo>
                <a:lnTo>
                  <a:pt x="1090947" y="3742"/>
                </a:lnTo>
                <a:lnTo>
                  <a:pt x="1044244" y="8368"/>
                </a:lnTo>
                <a:lnTo>
                  <a:pt x="998090" y="14782"/>
                </a:lnTo>
                <a:lnTo>
                  <a:pt x="952520" y="22949"/>
                </a:lnTo>
                <a:lnTo>
                  <a:pt x="907570" y="32835"/>
                </a:lnTo>
                <a:lnTo>
                  <a:pt x="863274" y="44403"/>
                </a:lnTo>
                <a:lnTo>
                  <a:pt x="819670" y="57618"/>
                </a:lnTo>
                <a:lnTo>
                  <a:pt x="776792" y="72444"/>
                </a:lnTo>
                <a:lnTo>
                  <a:pt x="734674" y="88847"/>
                </a:lnTo>
                <a:lnTo>
                  <a:pt x="693354" y="106791"/>
                </a:lnTo>
                <a:lnTo>
                  <a:pt x="652866" y="126240"/>
                </a:lnTo>
                <a:lnTo>
                  <a:pt x="613246" y="147159"/>
                </a:lnTo>
                <a:lnTo>
                  <a:pt x="574529" y="169512"/>
                </a:lnTo>
                <a:lnTo>
                  <a:pt x="536751" y="193265"/>
                </a:lnTo>
                <a:lnTo>
                  <a:pt x="499946" y="218381"/>
                </a:lnTo>
                <a:lnTo>
                  <a:pt x="464151" y="244825"/>
                </a:lnTo>
                <a:lnTo>
                  <a:pt x="429401" y="272563"/>
                </a:lnTo>
                <a:lnTo>
                  <a:pt x="395731" y="301557"/>
                </a:lnTo>
                <a:lnTo>
                  <a:pt x="363177" y="331774"/>
                </a:lnTo>
                <a:lnTo>
                  <a:pt x="331774" y="363177"/>
                </a:lnTo>
                <a:lnTo>
                  <a:pt x="301557" y="395731"/>
                </a:lnTo>
                <a:lnTo>
                  <a:pt x="272563" y="429401"/>
                </a:lnTo>
                <a:lnTo>
                  <a:pt x="244825" y="464151"/>
                </a:lnTo>
                <a:lnTo>
                  <a:pt x="218381" y="499946"/>
                </a:lnTo>
                <a:lnTo>
                  <a:pt x="193265" y="536751"/>
                </a:lnTo>
                <a:lnTo>
                  <a:pt x="169512" y="574529"/>
                </a:lnTo>
                <a:lnTo>
                  <a:pt x="147159" y="613246"/>
                </a:lnTo>
                <a:lnTo>
                  <a:pt x="126240" y="652866"/>
                </a:lnTo>
                <a:lnTo>
                  <a:pt x="106791" y="693354"/>
                </a:lnTo>
                <a:lnTo>
                  <a:pt x="88847" y="734674"/>
                </a:lnTo>
                <a:lnTo>
                  <a:pt x="72444" y="776792"/>
                </a:lnTo>
                <a:lnTo>
                  <a:pt x="57618" y="819670"/>
                </a:lnTo>
                <a:lnTo>
                  <a:pt x="44403" y="863274"/>
                </a:lnTo>
                <a:lnTo>
                  <a:pt x="32835" y="907570"/>
                </a:lnTo>
                <a:lnTo>
                  <a:pt x="22949" y="952520"/>
                </a:lnTo>
                <a:lnTo>
                  <a:pt x="14782" y="998090"/>
                </a:lnTo>
                <a:lnTo>
                  <a:pt x="8368" y="1044244"/>
                </a:lnTo>
                <a:lnTo>
                  <a:pt x="3742" y="1090947"/>
                </a:lnTo>
                <a:lnTo>
                  <a:pt x="941" y="1138164"/>
                </a:lnTo>
                <a:lnTo>
                  <a:pt x="0" y="1185859"/>
                </a:lnTo>
                <a:lnTo>
                  <a:pt x="941" y="1233553"/>
                </a:lnTo>
                <a:lnTo>
                  <a:pt x="3742" y="1280770"/>
                </a:lnTo>
                <a:lnTo>
                  <a:pt x="8368" y="1327473"/>
                </a:lnTo>
                <a:lnTo>
                  <a:pt x="14782" y="1373628"/>
                </a:lnTo>
                <a:lnTo>
                  <a:pt x="22949" y="1419198"/>
                </a:lnTo>
                <a:lnTo>
                  <a:pt x="32835" y="1464148"/>
                </a:lnTo>
                <a:lnTo>
                  <a:pt x="44403" y="1508443"/>
                </a:lnTo>
                <a:lnTo>
                  <a:pt x="57618" y="1552047"/>
                </a:lnTo>
                <a:lnTo>
                  <a:pt x="72444" y="1594926"/>
                </a:lnTo>
                <a:lnTo>
                  <a:pt x="88847" y="1637043"/>
                </a:lnTo>
                <a:lnTo>
                  <a:pt x="106791" y="1678363"/>
                </a:lnTo>
                <a:lnTo>
                  <a:pt x="126240" y="1718851"/>
                </a:lnTo>
                <a:lnTo>
                  <a:pt x="147159" y="1758471"/>
                </a:lnTo>
                <a:lnTo>
                  <a:pt x="169512" y="1797188"/>
                </a:lnTo>
                <a:lnTo>
                  <a:pt x="193265" y="1834967"/>
                </a:lnTo>
                <a:lnTo>
                  <a:pt x="218381" y="1871771"/>
                </a:lnTo>
                <a:lnTo>
                  <a:pt x="244825" y="1907566"/>
                </a:lnTo>
                <a:lnTo>
                  <a:pt x="272563" y="1942316"/>
                </a:lnTo>
                <a:lnTo>
                  <a:pt x="301557" y="1975986"/>
                </a:lnTo>
                <a:lnTo>
                  <a:pt x="331774" y="2008540"/>
                </a:lnTo>
                <a:lnTo>
                  <a:pt x="363177" y="2039944"/>
                </a:lnTo>
                <a:lnTo>
                  <a:pt x="395731" y="2070160"/>
                </a:lnTo>
                <a:lnTo>
                  <a:pt x="429401" y="2099155"/>
                </a:lnTo>
                <a:lnTo>
                  <a:pt x="464151" y="2126892"/>
                </a:lnTo>
                <a:lnTo>
                  <a:pt x="499946" y="2153336"/>
                </a:lnTo>
                <a:lnTo>
                  <a:pt x="536751" y="2178453"/>
                </a:lnTo>
                <a:lnTo>
                  <a:pt x="574529" y="2202205"/>
                </a:lnTo>
                <a:lnTo>
                  <a:pt x="613246" y="2224559"/>
                </a:lnTo>
                <a:lnTo>
                  <a:pt x="652866" y="2245478"/>
                </a:lnTo>
                <a:lnTo>
                  <a:pt x="693354" y="2264927"/>
                </a:lnTo>
                <a:lnTo>
                  <a:pt x="734674" y="2282870"/>
                </a:lnTo>
                <a:lnTo>
                  <a:pt x="776792" y="2299273"/>
                </a:lnTo>
                <a:lnTo>
                  <a:pt x="819670" y="2314100"/>
                </a:lnTo>
                <a:lnTo>
                  <a:pt x="863274" y="2327315"/>
                </a:lnTo>
                <a:lnTo>
                  <a:pt x="907570" y="2338882"/>
                </a:lnTo>
                <a:lnTo>
                  <a:pt x="952520" y="2348768"/>
                </a:lnTo>
                <a:lnTo>
                  <a:pt x="998090" y="2356935"/>
                </a:lnTo>
                <a:lnTo>
                  <a:pt x="1044244" y="2363350"/>
                </a:lnTo>
                <a:lnTo>
                  <a:pt x="1090947" y="2367975"/>
                </a:lnTo>
                <a:lnTo>
                  <a:pt x="1138164" y="2370776"/>
                </a:lnTo>
                <a:lnTo>
                  <a:pt x="1185859" y="2371718"/>
                </a:lnTo>
                <a:lnTo>
                  <a:pt x="1233553" y="2370776"/>
                </a:lnTo>
                <a:lnTo>
                  <a:pt x="1280770" y="2367975"/>
                </a:lnTo>
                <a:lnTo>
                  <a:pt x="1327473" y="2363350"/>
                </a:lnTo>
                <a:lnTo>
                  <a:pt x="1373628" y="2356935"/>
                </a:lnTo>
                <a:lnTo>
                  <a:pt x="1419198" y="2348768"/>
                </a:lnTo>
                <a:lnTo>
                  <a:pt x="1464148" y="2338882"/>
                </a:lnTo>
                <a:lnTo>
                  <a:pt x="1508444" y="2327315"/>
                </a:lnTo>
                <a:lnTo>
                  <a:pt x="1552048" y="2314100"/>
                </a:lnTo>
                <a:lnTo>
                  <a:pt x="1594927" y="2299273"/>
                </a:lnTo>
                <a:lnTo>
                  <a:pt x="1637044" y="2282870"/>
                </a:lnTo>
                <a:lnTo>
                  <a:pt x="1678365" y="2264927"/>
                </a:lnTo>
                <a:lnTo>
                  <a:pt x="1718853" y="2245478"/>
                </a:lnTo>
                <a:lnTo>
                  <a:pt x="1758474" y="2224559"/>
                </a:lnTo>
                <a:lnTo>
                  <a:pt x="1797191" y="2202205"/>
                </a:lnTo>
                <a:lnTo>
                  <a:pt x="1834970" y="2178453"/>
                </a:lnTo>
                <a:lnTo>
                  <a:pt x="1871775" y="2153336"/>
                </a:lnTo>
                <a:lnTo>
                  <a:pt x="1907570" y="2126892"/>
                </a:lnTo>
                <a:lnTo>
                  <a:pt x="1942321" y="2099155"/>
                </a:lnTo>
                <a:lnTo>
                  <a:pt x="1975991" y="2070160"/>
                </a:lnTo>
                <a:lnTo>
                  <a:pt x="2008545" y="2039944"/>
                </a:lnTo>
                <a:lnTo>
                  <a:pt x="2039949" y="2008540"/>
                </a:lnTo>
                <a:lnTo>
                  <a:pt x="2070166" y="1975986"/>
                </a:lnTo>
                <a:lnTo>
                  <a:pt x="2099161" y="1942316"/>
                </a:lnTo>
                <a:lnTo>
                  <a:pt x="2126899" y="1907566"/>
                </a:lnTo>
                <a:lnTo>
                  <a:pt x="2153343" y="1871771"/>
                </a:lnTo>
                <a:lnTo>
                  <a:pt x="2178460" y="1834967"/>
                </a:lnTo>
                <a:lnTo>
                  <a:pt x="2202213" y="1797188"/>
                </a:lnTo>
                <a:lnTo>
                  <a:pt x="2224567" y="1758471"/>
                </a:lnTo>
                <a:lnTo>
                  <a:pt x="2245486" y="1718851"/>
                </a:lnTo>
                <a:lnTo>
                  <a:pt x="2264935" y="1678363"/>
                </a:lnTo>
                <a:lnTo>
                  <a:pt x="2282879" y="1637043"/>
                </a:lnTo>
                <a:lnTo>
                  <a:pt x="2299282" y="1594926"/>
                </a:lnTo>
                <a:lnTo>
                  <a:pt x="2314109" y="1552047"/>
                </a:lnTo>
                <a:lnTo>
                  <a:pt x="2327324" y="1508443"/>
                </a:lnTo>
                <a:lnTo>
                  <a:pt x="2338892" y="1464148"/>
                </a:lnTo>
                <a:lnTo>
                  <a:pt x="2348778" y="1419198"/>
                </a:lnTo>
                <a:lnTo>
                  <a:pt x="2356946" y="1373628"/>
                </a:lnTo>
                <a:lnTo>
                  <a:pt x="2363360" y="1327473"/>
                </a:lnTo>
                <a:lnTo>
                  <a:pt x="2367985" y="1280770"/>
                </a:lnTo>
                <a:lnTo>
                  <a:pt x="2370787" y="1233553"/>
                </a:lnTo>
                <a:lnTo>
                  <a:pt x="2371728" y="1185859"/>
                </a:lnTo>
                <a:lnTo>
                  <a:pt x="2370787" y="1138164"/>
                </a:lnTo>
                <a:lnTo>
                  <a:pt x="2367985" y="1090947"/>
                </a:lnTo>
                <a:lnTo>
                  <a:pt x="2363360" y="1044244"/>
                </a:lnTo>
                <a:lnTo>
                  <a:pt x="2356946" y="998090"/>
                </a:lnTo>
                <a:lnTo>
                  <a:pt x="2348778" y="952520"/>
                </a:lnTo>
                <a:lnTo>
                  <a:pt x="2338892" y="907570"/>
                </a:lnTo>
                <a:lnTo>
                  <a:pt x="2327324" y="863274"/>
                </a:lnTo>
                <a:lnTo>
                  <a:pt x="2314109" y="819670"/>
                </a:lnTo>
                <a:lnTo>
                  <a:pt x="2299282" y="776792"/>
                </a:lnTo>
                <a:lnTo>
                  <a:pt x="2282879" y="734674"/>
                </a:lnTo>
                <a:lnTo>
                  <a:pt x="2264935" y="693354"/>
                </a:lnTo>
                <a:lnTo>
                  <a:pt x="2245486" y="652866"/>
                </a:lnTo>
                <a:lnTo>
                  <a:pt x="2224567" y="613246"/>
                </a:lnTo>
                <a:lnTo>
                  <a:pt x="2202213" y="574529"/>
                </a:lnTo>
                <a:lnTo>
                  <a:pt x="2178460" y="536751"/>
                </a:lnTo>
                <a:lnTo>
                  <a:pt x="2153343" y="499946"/>
                </a:lnTo>
                <a:lnTo>
                  <a:pt x="2126899" y="464151"/>
                </a:lnTo>
                <a:lnTo>
                  <a:pt x="2099161" y="429401"/>
                </a:lnTo>
                <a:lnTo>
                  <a:pt x="2070166" y="395731"/>
                </a:lnTo>
                <a:lnTo>
                  <a:pt x="2039949" y="363177"/>
                </a:lnTo>
                <a:lnTo>
                  <a:pt x="2008545" y="331774"/>
                </a:lnTo>
                <a:lnTo>
                  <a:pt x="1975991" y="301557"/>
                </a:lnTo>
                <a:lnTo>
                  <a:pt x="1942321" y="272563"/>
                </a:lnTo>
                <a:lnTo>
                  <a:pt x="1907570" y="244825"/>
                </a:lnTo>
                <a:lnTo>
                  <a:pt x="1871775" y="218381"/>
                </a:lnTo>
                <a:lnTo>
                  <a:pt x="1834970" y="193265"/>
                </a:lnTo>
                <a:lnTo>
                  <a:pt x="1797191" y="169512"/>
                </a:lnTo>
                <a:lnTo>
                  <a:pt x="1758474" y="147159"/>
                </a:lnTo>
                <a:lnTo>
                  <a:pt x="1718853" y="126240"/>
                </a:lnTo>
                <a:lnTo>
                  <a:pt x="1678365" y="106791"/>
                </a:lnTo>
                <a:lnTo>
                  <a:pt x="1637044" y="88847"/>
                </a:lnTo>
                <a:lnTo>
                  <a:pt x="1594927" y="72444"/>
                </a:lnTo>
                <a:lnTo>
                  <a:pt x="1552048" y="57618"/>
                </a:lnTo>
                <a:lnTo>
                  <a:pt x="1508444" y="44403"/>
                </a:lnTo>
                <a:lnTo>
                  <a:pt x="1464148" y="32835"/>
                </a:lnTo>
                <a:lnTo>
                  <a:pt x="1419198" y="22949"/>
                </a:lnTo>
                <a:lnTo>
                  <a:pt x="1373628" y="14782"/>
                </a:lnTo>
                <a:lnTo>
                  <a:pt x="1327473" y="8368"/>
                </a:lnTo>
                <a:lnTo>
                  <a:pt x="1280770" y="3742"/>
                </a:lnTo>
                <a:lnTo>
                  <a:pt x="1233553" y="941"/>
                </a:lnTo>
                <a:lnTo>
                  <a:pt x="11858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5106054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2371728" y="1185859"/>
                </a:moveTo>
                <a:lnTo>
                  <a:pt x="2370787" y="1233553"/>
                </a:lnTo>
                <a:lnTo>
                  <a:pt x="2367985" y="1280770"/>
                </a:lnTo>
                <a:lnTo>
                  <a:pt x="2363360" y="1327473"/>
                </a:lnTo>
                <a:lnTo>
                  <a:pt x="2356946" y="1373628"/>
                </a:lnTo>
                <a:lnTo>
                  <a:pt x="2348778" y="1419198"/>
                </a:lnTo>
                <a:lnTo>
                  <a:pt x="2338892" y="1464148"/>
                </a:lnTo>
                <a:lnTo>
                  <a:pt x="2327324" y="1508443"/>
                </a:lnTo>
                <a:lnTo>
                  <a:pt x="2314109" y="1552047"/>
                </a:lnTo>
                <a:lnTo>
                  <a:pt x="2299282" y="1594926"/>
                </a:lnTo>
                <a:lnTo>
                  <a:pt x="2282879" y="1637043"/>
                </a:lnTo>
                <a:lnTo>
                  <a:pt x="2264935" y="1678363"/>
                </a:lnTo>
                <a:lnTo>
                  <a:pt x="2245486" y="1718851"/>
                </a:lnTo>
                <a:lnTo>
                  <a:pt x="2224567" y="1758471"/>
                </a:lnTo>
                <a:lnTo>
                  <a:pt x="2202213" y="1797188"/>
                </a:lnTo>
                <a:lnTo>
                  <a:pt x="2178460" y="1834967"/>
                </a:lnTo>
                <a:lnTo>
                  <a:pt x="2153343" y="1871771"/>
                </a:lnTo>
                <a:lnTo>
                  <a:pt x="2126899" y="1907566"/>
                </a:lnTo>
                <a:lnTo>
                  <a:pt x="2099161" y="1942316"/>
                </a:lnTo>
                <a:lnTo>
                  <a:pt x="2070166" y="1975986"/>
                </a:lnTo>
                <a:lnTo>
                  <a:pt x="2039949" y="2008540"/>
                </a:lnTo>
                <a:lnTo>
                  <a:pt x="2008545" y="2039944"/>
                </a:lnTo>
                <a:lnTo>
                  <a:pt x="1975991" y="2070160"/>
                </a:lnTo>
                <a:lnTo>
                  <a:pt x="1942321" y="2099155"/>
                </a:lnTo>
                <a:lnTo>
                  <a:pt x="1907570" y="2126892"/>
                </a:lnTo>
                <a:lnTo>
                  <a:pt x="1871775" y="2153336"/>
                </a:lnTo>
                <a:lnTo>
                  <a:pt x="1834970" y="2178453"/>
                </a:lnTo>
                <a:lnTo>
                  <a:pt x="1797191" y="2202205"/>
                </a:lnTo>
                <a:lnTo>
                  <a:pt x="1758474" y="2224559"/>
                </a:lnTo>
                <a:lnTo>
                  <a:pt x="1718853" y="2245478"/>
                </a:lnTo>
                <a:lnTo>
                  <a:pt x="1678365" y="2264927"/>
                </a:lnTo>
                <a:lnTo>
                  <a:pt x="1637044" y="2282870"/>
                </a:lnTo>
                <a:lnTo>
                  <a:pt x="1594927" y="2299273"/>
                </a:lnTo>
                <a:lnTo>
                  <a:pt x="1552048" y="2314100"/>
                </a:lnTo>
                <a:lnTo>
                  <a:pt x="1508444" y="2327315"/>
                </a:lnTo>
                <a:lnTo>
                  <a:pt x="1464148" y="2338882"/>
                </a:lnTo>
                <a:lnTo>
                  <a:pt x="1419198" y="2348768"/>
                </a:lnTo>
                <a:lnTo>
                  <a:pt x="1373628" y="2356935"/>
                </a:lnTo>
                <a:lnTo>
                  <a:pt x="1327473" y="2363350"/>
                </a:lnTo>
                <a:lnTo>
                  <a:pt x="1280770" y="2367975"/>
                </a:lnTo>
                <a:lnTo>
                  <a:pt x="1233553" y="2370776"/>
                </a:lnTo>
                <a:lnTo>
                  <a:pt x="1185859" y="2371718"/>
                </a:lnTo>
                <a:lnTo>
                  <a:pt x="1138164" y="2370776"/>
                </a:lnTo>
                <a:lnTo>
                  <a:pt x="1090947" y="2367975"/>
                </a:lnTo>
                <a:lnTo>
                  <a:pt x="1044244" y="2363350"/>
                </a:lnTo>
                <a:lnTo>
                  <a:pt x="998090" y="2356935"/>
                </a:lnTo>
                <a:lnTo>
                  <a:pt x="952520" y="2348768"/>
                </a:lnTo>
                <a:lnTo>
                  <a:pt x="907570" y="2338882"/>
                </a:lnTo>
                <a:lnTo>
                  <a:pt x="863274" y="2327315"/>
                </a:lnTo>
                <a:lnTo>
                  <a:pt x="819670" y="2314100"/>
                </a:lnTo>
                <a:lnTo>
                  <a:pt x="776792" y="2299273"/>
                </a:lnTo>
                <a:lnTo>
                  <a:pt x="734674" y="2282870"/>
                </a:lnTo>
                <a:lnTo>
                  <a:pt x="693354" y="2264927"/>
                </a:lnTo>
                <a:lnTo>
                  <a:pt x="652866" y="2245478"/>
                </a:lnTo>
                <a:lnTo>
                  <a:pt x="613246" y="2224559"/>
                </a:lnTo>
                <a:lnTo>
                  <a:pt x="574529" y="2202205"/>
                </a:lnTo>
                <a:lnTo>
                  <a:pt x="536751" y="2178453"/>
                </a:lnTo>
                <a:lnTo>
                  <a:pt x="499946" y="2153336"/>
                </a:lnTo>
                <a:lnTo>
                  <a:pt x="464151" y="2126892"/>
                </a:lnTo>
                <a:lnTo>
                  <a:pt x="429401" y="2099155"/>
                </a:lnTo>
                <a:lnTo>
                  <a:pt x="395731" y="2070160"/>
                </a:lnTo>
                <a:lnTo>
                  <a:pt x="363177" y="2039944"/>
                </a:lnTo>
                <a:lnTo>
                  <a:pt x="331774" y="2008540"/>
                </a:lnTo>
                <a:lnTo>
                  <a:pt x="301557" y="1975986"/>
                </a:lnTo>
                <a:lnTo>
                  <a:pt x="272563" y="1942316"/>
                </a:lnTo>
                <a:lnTo>
                  <a:pt x="244825" y="1907566"/>
                </a:lnTo>
                <a:lnTo>
                  <a:pt x="218381" y="1871771"/>
                </a:lnTo>
                <a:lnTo>
                  <a:pt x="193265" y="1834967"/>
                </a:lnTo>
                <a:lnTo>
                  <a:pt x="169512" y="1797188"/>
                </a:lnTo>
                <a:lnTo>
                  <a:pt x="147159" y="1758471"/>
                </a:lnTo>
                <a:lnTo>
                  <a:pt x="126240" y="1718851"/>
                </a:lnTo>
                <a:lnTo>
                  <a:pt x="106791" y="1678363"/>
                </a:lnTo>
                <a:lnTo>
                  <a:pt x="88847" y="1637043"/>
                </a:lnTo>
                <a:lnTo>
                  <a:pt x="72444" y="1594926"/>
                </a:lnTo>
                <a:lnTo>
                  <a:pt x="57618" y="1552047"/>
                </a:lnTo>
                <a:lnTo>
                  <a:pt x="44403" y="1508443"/>
                </a:lnTo>
                <a:lnTo>
                  <a:pt x="32835" y="1464148"/>
                </a:lnTo>
                <a:lnTo>
                  <a:pt x="22949" y="1419198"/>
                </a:lnTo>
                <a:lnTo>
                  <a:pt x="14782" y="1373628"/>
                </a:lnTo>
                <a:lnTo>
                  <a:pt x="8368" y="1327473"/>
                </a:lnTo>
                <a:lnTo>
                  <a:pt x="3742" y="1280770"/>
                </a:lnTo>
                <a:lnTo>
                  <a:pt x="941" y="1233553"/>
                </a:lnTo>
                <a:lnTo>
                  <a:pt x="0" y="1185859"/>
                </a:lnTo>
                <a:lnTo>
                  <a:pt x="941" y="1138164"/>
                </a:lnTo>
                <a:lnTo>
                  <a:pt x="3742" y="1090947"/>
                </a:lnTo>
                <a:lnTo>
                  <a:pt x="8368" y="1044244"/>
                </a:lnTo>
                <a:lnTo>
                  <a:pt x="14782" y="998090"/>
                </a:lnTo>
                <a:lnTo>
                  <a:pt x="22949" y="952520"/>
                </a:lnTo>
                <a:lnTo>
                  <a:pt x="32835" y="907570"/>
                </a:lnTo>
                <a:lnTo>
                  <a:pt x="44403" y="863274"/>
                </a:lnTo>
                <a:lnTo>
                  <a:pt x="57618" y="819670"/>
                </a:lnTo>
                <a:lnTo>
                  <a:pt x="72444" y="776792"/>
                </a:lnTo>
                <a:lnTo>
                  <a:pt x="88847" y="734674"/>
                </a:lnTo>
                <a:lnTo>
                  <a:pt x="106791" y="693354"/>
                </a:lnTo>
                <a:lnTo>
                  <a:pt x="126240" y="652866"/>
                </a:lnTo>
                <a:lnTo>
                  <a:pt x="147159" y="613246"/>
                </a:lnTo>
                <a:lnTo>
                  <a:pt x="169512" y="574529"/>
                </a:lnTo>
                <a:lnTo>
                  <a:pt x="193265" y="536751"/>
                </a:lnTo>
                <a:lnTo>
                  <a:pt x="218381" y="499946"/>
                </a:lnTo>
                <a:lnTo>
                  <a:pt x="244825" y="464151"/>
                </a:lnTo>
                <a:lnTo>
                  <a:pt x="272563" y="429401"/>
                </a:lnTo>
                <a:lnTo>
                  <a:pt x="301557" y="395731"/>
                </a:lnTo>
                <a:lnTo>
                  <a:pt x="331774" y="363177"/>
                </a:lnTo>
                <a:lnTo>
                  <a:pt x="363177" y="331774"/>
                </a:lnTo>
                <a:lnTo>
                  <a:pt x="395731" y="301557"/>
                </a:lnTo>
                <a:lnTo>
                  <a:pt x="429401" y="272563"/>
                </a:lnTo>
                <a:lnTo>
                  <a:pt x="464151" y="244825"/>
                </a:lnTo>
                <a:lnTo>
                  <a:pt x="499946" y="218381"/>
                </a:lnTo>
                <a:lnTo>
                  <a:pt x="536751" y="193265"/>
                </a:lnTo>
                <a:lnTo>
                  <a:pt x="574529" y="169512"/>
                </a:lnTo>
                <a:lnTo>
                  <a:pt x="613246" y="147159"/>
                </a:lnTo>
                <a:lnTo>
                  <a:pt x="652866" y="126240"/>
                </a:lnTo>
                <a:lnTo>
                  <a:pt x="693354" y="106791"/>
                </a:lnTo>
                <a:lnTo>
                  <a:pt x="734674" y="88847"/>
                </a:lnTo>
                <a:lnTo>
                  <a:pt x="776792" y="72444"/>
                </a:lnTo>
                <a:lnTo>
                  <a:pt x="819670" y="57618"/>
                </a:lnTo>
                <a:lnTo>
                  <a:pt x="863274" y="44403"/>
                </a:lnTo>
                <a:lnTo>
                  <a:pt x="907570" y="32835"/>
                </a:lnTo>
                <a:lnTo>
                  <a:pt x="952520" y="22949"/>
                </a:lnTo>
                <a:lnTo>
                  <a:pt x="998090" y="14782"/>
                </a:lnTo>
                <a:lnTo>
                  <a:pt x="1044244" y="8368"/>
                </a:lnTo>
                <a:lnTo>
                  <a:pt x="1090947" y="3742"/>
                </a:lnTo>
                <a:lnTo>
                  <a:pt x="1138164" y="941"/>
                </a:lnTo>
                <a:lnTo>
                  <a:pt x="1185859" y="0"/>
                </a:lnTo>
                <a:lnTo>
                  <a:pt x="1233553" y="941"/>
                </a:lnTo>
                <a:lnTo>
                  <a:pt x="1280770" y="3742"/>
                </a:lnTo>
                <a:lnTo>
                  <a:pt x="1327473" y="8368"/>
                </a:lnTo>
                <a:lnTo>
                  <a:pt x="1373628" y="14782"/>
                </a:lnTo>
                <a:lnTo>
                  <a:pt x="1419198" y="22949"/>
                </a:lnTo>
                <a:lnTo>
                  <a:pt x="1464148" y="32835"/>
                </a:lnTo>
                <a:lnTo>
                  <a:pt x="1508444" y="44403"/>
                </a:lnTo>
                <a:lnTo>
                  <a:pt x="1552048" y="57618"/>
                </a:lnTo>
                <a:lnTo>
                  <a:pt x="1594927" y="72444"/>
                </a:lnTo>
                <a:lnTo>
                  <a:pt x="1637044" y="88847"/>
                </a:lnTo>
                <a:lnTo>
                  <a:pt x="1678365" y="106791"/>
                </a:lnTo>
                <a:lnTo>
                  <a:pt x="1718853" y="126240"/>
                </a:lnTo>
                <a:lnTo>
                  <a:pt x="1758474" y="147159"/>
                </a:lnTo>
                <a:lnTo>
                  <a:pt x="1797191" y="169512"/>
                </a:lnTo>
                <a:lnTo>
                  <a:pt x="1834970" y="193265"/>
                </a:lnTo>
                <a:lnTo>
                  <a:pt x="1871775" y="218381"/>
                </a:lnTo>
                <a:lnTo>
                  <a:pt x="1907570" y="244825"/>
                </a:lnTo>
                <a:lnTo>
                  <a:pt x="1942321" y="272563"/>
                </a:lnTo>
                <a:lnTo>
                  <a:pt x="1975991" y="301557"/>
                </a:lnTo>
                <a:lnTo>
                  <a:pt x="2008545" y="331774"/>
                </a:lnTo>
                <a:lnTo>
                  <a:pt x="2039949" y="363177"/>
                </a:lnTo>
                <a:lnTo>
                  <a:pt x="2070166" y="395731"/>
                </a:lnTo>
                <a:lnTo>
                  <a:pt x="2099161" y="429401"/>
                </a:lnTo>
                <a:lnTo>
                  <a:pt x="2126899" y="464151"/>
                </a:lnTo>
                <a:lnTo>
                  <a:pt x="2153343" y="499946"/>
                </a:lnTo>
                <a:lnTo>
                  <a:pt x="2178460" y="536751"/>
                </a:lnTo>
                <a:lnTo>
                  <a:pt x="2202213" y="574529"/>
                </a:lnTo>
                <a:lnTo>
                  <a:pt x="2224567" y="613246"/>
                </a:lnTo>
                <a:lnTo>
                  <a:pt x="2245486" y="652866"/>
                </a:lnTo>
                <a:lnTo>
                  <a:pt x="2264935" y="693354"/>
                </a:lnTo>
                <a:lnTo>
                  <a:pt x="2282879" y="734674"/>
                </a:lnTo>
                <a:lnTo>
                  <a:pt x="2299282" y="776792"/>
                </a:lnTo>
                <a:lnTo>
                  <a:pt x="2314109" y="819670"/>
                </a:lnTo>
                <a:lnTo>
                  <a:pt x="2327324" y="863274"/>
                </a:lnTo>
                <a:lnTo>
                  <a:pt x="2338892" y="907570"/>
                </a:lnTo>
                <a:lnTo>
                  <a:pt x="2348778" y="952520"/>
                </a:lnTo>
                <a:lnTo>
                  <a:pt x="2356946" y="998090"/>
                </a:lnTo>
                <a:lnTo>
                  <a:pt x="2363360" y="1044244"/>
                </a:lnTo>
                <a:lnTo>
                  <a:pt x="2367985" y="1090947"/>
                </a:lnTo>
                <a:lnTo>
                  <a:pt x="2370787" y="1138164"/>
                </a:lnTo>
                <a:lnTo>
                  <a:pt x="2371728" y="1185859"/>
                </a:lnTo>
                <a:close/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39269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1185869" y="0"/>
                </a:moveTo>
                <a:lnTo>
                  <a:pt x="1138174" y="941"/>
                </a:lnTo>
                <a:lnTo>
                  <a:pt x="1090956" y="3742"/>
                </a:lnTo>
                <a:lnTo>
                  <a:pt x="1044252" y="8368"/>
                </a:lnTo>
                <a:lnTo>
                  <a:pt x="998097" y="14782"/>
                </a:lnTo>
                <a:lnTo>
                  <a:pt x="952527" y="22949"/>
                </a:lnTo>
                <a:lnTo>
                  <a:pt x="907576" y="32835"/>
                </a:lnTo>
                <a:lnTo>
                  <a:pt x="863280" y="44403"/>
                </a:lnTo>
                <a:lnTo>
                  <a:pt x="819675" y="57618"/>
                </a:lnTo>
                <a:lnTo>
                  <a:pt x="776796" y="72444"/>
                </a:lnTo>
                <a:lnTo>
                  <a:pt x="734679" y="88847"/>
                </a:lnTo>
                <a:lnTo>
                  <a:pt x="693358" y="106791"/>
                </a:lnTo>
                <a:lnTo>
                  <a:pt x="652870" y="126240"/>
                </a:lnTo>
                <a:lnTo>
                  <a:pt x="613250" y="147159"/>
                </a:lnTo>
                <a:lnTo>
                  <a:pt x="574532" y="169512"/>
                </a:lnTo>
                <a:lnTo>
                  <a:pt x="536753" y="193265"/>
                </a:lnTo>
                <a:lnTo>
                  <a:pt x="499949" y="218381"/>
                </a:lnTo>
                <a:lnTo>
                  <a:pt x="464153" y="244825"/>
                </a:lnTo>
                <a:lnTo>
                  <a:pt x="429403" y="272563"/>
                </a:lnTo>
                <a:lnTo>
                  <a:pt x="395733" y="301557"/>
                </a:lnTo>
                <a:lnTo>
                  <a:pt x="363178" y="331774"/>
                </a:lnTo>
                <a:lnTo>
                  <a:pt x="331775" y="363177"/>
                </a:lnTo>
                <a:lnTo>
                  <a:pt x="301558" y="395731"/>
                </a:lnTo>
                <a:lnTo>
                  <a:pt x="272563" y="429401"/>
                </a:lnTo>
                <a:lnTo>
                  <a:pt x="244826" y="464151"/>
                </a:lnTo>
                <a:lnTo>
                  <a:pt x="218382" y="499946"/>
                </a:lnTo>
                <a:lnTo>
                  <a:pt x="193265" y="536751"/>
                </a:lnTo>
                <a:lnTo>
                  <a:pt x="169513" y="574529"/>
                </a:lnTo>
                <a:lnTo>
                  <a:pt x="147159" y="613246"/>
                </a:lnTo>
                <a:lnTo>
                  <a:pt x="126240" y="652866"/>
                </a:lnTo>
                <a:lnTo>
                  <a:pt x="106791" y="693354"/>
                </a:lnTo>
                <a:lnTo>
                  <a:pt x="88847" y="734674"/>
                </a:lnTo>
                <a:lnTo>
                  <a:pt x="72444" y="776792"/>
                </a:lnTo>
                <a:lnTo>
                  <a:pt x="57618" y="819670"/>
                </a:lnTo>
                <a:lnTo>
                  <a:pt x="44403" y="863274"/>
                </a:lnTo>
                <a:lnTo>
                  <a:pt x="32835" y="907570"/>
                </a:lnTo>
                <a:lnTo>
                  <a:pt x="22949" y="952520"/>
                </a:lnTo>
                <a:lnTo>
                  <a:pt x="14782" y="998090"/>
                </a:lnTo>
                <a:lnTo>
                  <a:pt x="8368" y="1044244"/>
                </a:lnTo>
                <a:lnTo>
                  <a:pt x="3742" y="1090947"/>
                </a:lnTo>
                <a:lnTo>
                  <a:pt x="941" y="1138164"/>
                </a:lnTo>
                <a:lnTo>
                  <a:pt x="0" y="1185859"/>
                </a:lnTo>
                <a:lnTo>
                  <a:pt x="941" y="1233553"/>
                </a:lnTo>
                <a:lnTo>
                  <a:pt x="3742" y="1280770"/>
                </a:lnTo>
                <a:lnTo>
                  <a:pt x="8368" y="1327473"/>
                </a:lnTo>
                <a:lnTo>
                  <a:pt x="14782" y="1373628"/>
                </a:lnTo>
                <a:lnTo>
                  <a:pt x="22949" y="1419198"/>
                </a:lnTo>
                <a:lnTo>
                  <a:pt x="32835" y="1464148"/>
                </a:lnTo>
                <a:lnTo>
                  <a:pt x="44403" y="1508443"/>
                </a:lnTo>
                <a:lnTo>
                  <a:pt x="57618" y="1552047"/>
                </a:lnTo>
                <a:lnTo>
                  <a:pt x="72444" y="1594926"/>
                </a:lnTo>
                <a:lnTo>
                  <a:pt x="88847" y="1637043"/>
                </a:lnTo>
                <a:lnTo>
                  <a:pt x="106791" y="1678363"/>
                </a:lnTo>
                <a:lnTo>
                  <a:pt x="126240" y="1718851"/>
                </a:lnTo>
                <a:lnTo>
                  <a:pt x="147159" y="1758471"/>
                </a:lnTo>
                <a:lnTo>
                  <a:pt x="169513" y="1797188"/>
                </a:lnTo>
                <a:lnTo>
                  <a:pt x="193265" y="1834967"/>
                </a:lnTo>
                <a:lnTo>
                  <a:pt x="218382" y="1871771"/>
                </a:lnTo>
                <a:lnTo>
                  <a:pt x="244826" y="1907566"/>
                </a:lnTo>
                <a:lnTo>
                  <a:pt x="272563" y="1942316"/>
                </a:lnTo>
                <a:lnTo>
                  <a:pt x="301558" y="1975986"/>
                </a:lnTo>
                <a:lnTo>
                  <a:pt x="331775" y="2008540"/>
                </a:lnTo>
                <a:lnTo>
                  <a:pt x="363178" y="2039944"/>
                </a:lnTo>
                <a:lnTo>
                  <a:pt x="395733" y="2070160"/>
                </a:lnTo>
                <a:lnTo>
                  <a:pt x="429403" y="2099155"/>
                </a:lnTo>
                <a:lnTo>
                  <a:pt x="464153" y="2126892"/>
                </a:lnTo>
                <a:lnTo>
                  <a:pt x="499949" y="2153336"/>
                </a:lnTo>
                <a:lnTo>
                  <a:pt x="536753" y="2178453"/>
                </a:lnTo>
                <a:lnTo>
                  <a:pt x="574532" y="2202205"/>
                </a:lnTo>
                <a:lnTo>
                  <a:pt x="613250" y="2224559"/>
                </a:lnTo>
                <a:lnTo>
                  <a:pt x="652870" y="2245478"/>
                </a:lnTo>
                <a:lnTo>
                  <a:pt x="693358" y="2264927"/>
                </a:lnTo>
                <a:lnTo>
                  <a:pt x="734679" y="2282870"/>
                </a:lnTo>
                <a:lnTo>
                  <a:pt x="776796" y="2299273"/>
                </a:lnTo>
                <a:lnTo>
                  <a:pt x="819675" y="2314100"/>
                </a:lnTo>
                <a:lnTo>
                  <a:pt x="863280" y="2327315"/>
                </a:lnTo>
                <a:lnTo>
                  <a:pt x="907576" y="2338882"/>
                </a:lnTo>
                <a:lnTo>
                  <a:pt x="952527" y="2348768"/>
                </a:lnTo>
                <a:lnTo>
                  <a:pt x="998097" y="2356935"/>
                </a:lnTo>
                <a:lnTo>
                  <a:pt x="1044252" y="2363350"/>
                </a:lnTo>
                <a:lnTo>
                  <a:pt x="1090956" y="2367975"/>
                </a:lnTo>
                <a:lnTo>
                  <a:pt x="1138174" y="2370776"/>
                </a:lnTo>
                <a:lnTo>
                  <a:pt x="1185869" y="2371718"/>
                </a:lnTo>
                <a:lnTo>
                  <a:pt x="1233563" y="2370776"/>
                </a:lnTo>
                <a:lnTo>
                  <a:pt x="1280779" y="2367975"/>
                </a:lnTo>
                <a:lnTo>
                  <a:pt x="1327482" y="2363350"/>
                </a:lnTo>
                <a:lnTo>
                  <a:pt x="1373636" y="2356935"/>
                </a:lnTo>
                <a:lnTo>
                  <a:pt x="1419205" y="2348768"/>
                </a:lnTo>
                <a:lnTo>
                  <a:pt x="1464155" y="2338882"/>
                </a:lnTo>
                <a:lnTo>
                  <a:pt x="1508450" y="2327315"/>
                </a:lnTo>
                <a:lnTo>
                  <a:pt x="1552054" y="2314100"/>
                </a:lnTo>
                <a:lnTo>
                  <a:pt x="1594932" y="2299273"/>
                </a:lnTo>
                <a:lnTo>
                  <a:pt x="1637049" y="2282870"/>
                </a:lnTo>
                <a:lnTo>
                  <a:pt x="1678369" y="2264927"/>
                </a:lnTo>
                <a:lnTo>
                  <a:pt x="1718857" y="2245478"/>
                </a:lnTo>
                <a:lnTo>
                  <a:pt x="1758477" y="2224559"/>
                </a:lnTo>
                <a:lnTo>
                  <a:pt x="1797194" y="2202205"/>
                </a:lnTo>
                <a:lnTo>
                  <a:pt x="1834972" y="2178453"/>
                </a:lnTo>
                <a:lnTo>
                  <a:pt x="1871777" y="2153336"/>
                </a:lnTo>
                <a:lnTo>
                  <a:pt x="1907572" y="2126892"/>
                </a:lnTo>
                <a:lnTo>
                  <a:pt x="1942322" y="2099155"/>
                </a:lnTo>
                <a:lnTo>
                  <a:pt x="1975992" y="2070160"/>
                </a:lnTo>
                <a:lnTo>
                  <a:pt x="2008547" y="2039944"/>
                </a:lnTo>
                <a:lnTo>
                  <a:pt x="2039950" y="2008540"/>
                </a:lnTo>
                <a:lnTo>
                  <a:pt x="2070167" y="1975986"/>
                </a:lnTo>
                <a:lnTo>
                  <a:pt x="2099162" y="1942316"/>
                </a:lnTo>
                <a:lnTo>
                  <a:pt x="2126899" y="1907566"/>
                </a:lnTo>
                <a:lnTo>
                  <a:pt x="2153344" y="1871771"/>
                </a:lnTo>
                <a:lnTo>
                  <a:pt x="2178460" y="1834967"/>
                </a:lnTo>
                <a:lnTo>
                  <a:pt x="2202213" y="1797188"/>
                </a:lnTo>
                <a:lnTo>
                  <a:pt x="2224567" y="1758471"/>
                </a:lnTo>
                <a:lnTo>
                  <a:pt x="2245486" y="1718851"/>
                </a:lnTo>
                <a:lnTo>
                  <a:pt x="2264935" y="1678363"/>
                </a:lnTo>
                <a:lnTo>
                  <a:pt x="2282879" y="1637043"/>
                </a:lnTo>
                <a:lnTo>
                  <a:pt x="2299282" y="1594926"/>
                </a:lnTo>
                <a:lnTo>
                  <a:pt x="2314109" y="1552047"/>
                </a:lnTo>
                <a:lnTo>
                  <a:pt x="2327324" y="1508443"/>
                </a:lnTo>
                <a:lnTo>
                  <a:pt x="2338892" y="1464148"/>
                </a:lnTo>
                <a:lnTo>
                  <a:pt x="2348778" y="1419198"/>
                </a:lnTo>
                <a:lnTo>
                  <a:pt x="2356946" y="1373628"/>
                </a:lnTo>
                <a:lnTo>
                  <a:pt x="2363360" y="1327473"/>
                </a:lnTo>
                <a:lnTo>
                  <a:pt x="2367985" y="1280770"/>
                </a:lnTo>
                <a:lnTo>
                  <a:pt x="2370787" y="1233553"/>
                </a:lnTo>
                <a:lnTo>
                  <a:pt x="2371728" y="1185859"/>
                </a:lnTo>
                <a:lnTo>
                  <a:pt x="2370787" y="1138164"/>
                </a:lnTo>
                <a:lnTo>
                  <a:pt x="2367985" y="1090947"/>
                </a:lnTo>
                <a:lnTo>
                  <a:pt x="2363360" y="1044244"/>
                </a:lnTo>
                <a:lnTo>
                  <a:pt x="2356946" y="998090"/>
                </a:lnTo>
                <a:lnTo>
                  <a:pt x="2348778" y="952520"/>
                </a:lnTo>
                <a:lnTo>
                  <a:pt x="2338892" y="907570"/>
                </a:lnTo>
                <a:lnTo>
                  <a:pt x="2327324" y="863274"/>
                </a:lnTo>
                <a:lnTo>
                  <a:pt x="2314109" y="819670"/>
                </a:lnTo>
                <a:lnTo>
                  <a:pt x="2299282" y="776792"/>
                </a:lnTo>
                <a:lnTo>
                  <a:pt x="2282879" y="734674"/>
                </a:lnTo>
                <a:lnTo>
                  <a:pt x="2264935" y="693354"/>
                </a:lnTo>
                <a:lnTo>
                  <a:pt x="2245486" y="652866"/>
                </a:lnTo>
                <a:lnTo>
                  <a:pt x="2224567" y="613246"/>
                </a:lnTo>
                <a:lnTo>
                  <a:pt x="2202213" y="574529"/>
                </a:lnTo>
                <a:lnTo>
                  <a:pt x="2178460" y="536751"/>
                </a:lnTo>
                <a:lnTo>
                  <a:pt x="2153344" y="499946"/>
                </a:lnTo>
                <a:lnTo>
                  <a:pt x="2126899" y="464151"/>
                </a:lnTo>
                <a:lnTo>
                  <a:pt x="2099162" y="429401"/>
                </a:lnTo>
                <a:lnTo>
                  <a:pt x="2070167" y="395731"/>
                </a:lnTo>
                <a:lnTo>
                  <a:pt x="2039950" y="363177"/>
                </a:lnTo>
                <a:lnTo>
                  <a:pt x="2008547" y="331774"/>
                </a:lnTo>
                <a:lnTo>
                  <a:pt x="1975992" y="301557"/>
                </a:lnTo>
                <a:lnTo>
                  <a:pt x="1942322" y="272563"/>
                </a:lnTo>
                <a:lnTo>
                  <a:pt x="1907572" y="244825"/>
                </a:lnTo>
                <a:lnTo>
                  <a:pt x="1871777" y="218381"/>
                </a:lnTo>
                <a:lnTo>
                  <a:pt x="1834972" y="193265"/>
                </a:lnTo>
                <a:lnTo>
                  <a:pt x="1797194" y="169512"/>
                </a:lnTo>
                <a:lnTo>
                  <a:pt x="1758477" y="147159"/>
                </a:lnTo>
                <a:lnTo>
                  <a:pt x="1718857" y="126240"/>
                </a:lnTo>
                <a:lnTo>
                  <a:pt x="1678369" y="106791"/>
                </a:lnTo>
                <a:lnTo>
                  <a:pt x="1637049" y="88847"/>
                </a:lnTo>
                <a:lnTo>
                  <a:pt x="1594932" y="72444"/>
                </a:lnTo>
                <a:lnTo>
                  <a:pt x="1552054" y="57618"/>
                </a:lnTo>
                <a:lnTo>
                  <a:pt x="1508450" y="44403"/>
                </a:lnTo>
                <a:lnTo>
                  <a:pt x="1464155" y="32835"/>
                </a:lnTo>
                <a:lnTo>
                  <a:pt x="1419205" y="22949"/>
                </a:lnTo>
                <a:lnTo>
                  <a:pt x="1373636" y="14782"/>
                </a:lnTo>
                <a:lnTo>
                  <a:pt x="1327482" y="8368"/>
                </a:lnTo>
                <a:lnTo>
                  <a:pt x="1280779" y="3742"/>
                </a:lnTo>
                <a:lnTo>
                  <a:pt x="1233563" y="941"/>
                </a:lnTo>
                <a:lnTo>
                  <a:pt x="11858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39269" y="3355432"/>
            <a:ext cx="2371725" cy="2371725"/>
          </a:xfrm>
          <a:custGeom>
            <a:avLst/>
            <a:gdLst/>
            <a:ahLst/>
            <a:cxnLst/>
            <a:rect l="l" t="t" r="r" b="b"/>
            <a:pathLst>
              <a:path w="2371725" h="2371725">
                <a:moveTo>
                  <a:pt x="2371728" y="1185859"/>
                </a:moveTo>
                <a:lnTo>
                  <a:pt x="2370787" y="1233553"/>
                </a:lnTo>
                <a:lnTo>
                  <a:pt x="2367985" y="1280770"/>
                </a:lnTo>
                <a:lnTo>
                  <a:pt x="2363360" y="1327473"/>
                </a:lnTo>
                <a:lnTo>
                  <a:pt x="2356946" y="1373628"/>
                </a:lnTo>
                <a:lnTo>
                  <a:pt x="2348778" y="1419198"/>
                </a:lnTo>
                <a:lnTo>
                  <a:pt x="2338892" y="1464148"/>
                </a:lnTo>
                <a:lnTo>
                  <a:pt x="2327324" y="1508443"/>
                </a:lnTo>
                <a:lnTo>
                  <a:pt x="2314109" y="1552047"/>
                </a:lnTo>
                <a:lnTo>
                  <a:pt x="2299282" y="1594926"/>
                </a:lnTo>
                <a:lnTo>
                  <a:pt x="2282879" y="1637043"/>
                </a:lnTo>
                <a:lnTo>
                  <a:pt x="2264935" y="1678363"/>
                </a:lnTo>
                <a:lnTo>
                  <a:pt x="2245486" y="1718851"/>
                </a:lnTo>
                <a:lnTo>
                  <a:pt x="2224567" y="1758471"/>
                </a:lnTo>
                <a:lnTo>
                  <a:pt x="2202213" y="1797188"/>
                </a:lnTo>
                <a:lnTo>
                  <a:pt x="2178460" y="1834967"/>
                </a:lnTo>
                <a:lnTo>
                  <a:pt x="2153344" y="1871771"/>
                </a:lnTo>
                <a:lnTo>
                  <a:pt x="2126899" y="1907566"/>
                </a:lnTo>
                <a:lnTo>
                  <a:pt x="2099162" y="1942316"/>
                </a:lnTo>
                <a:lnTo>
                  <a:pt x="2070167" y="1975986"/>
                </a:lnTo>
                <a:lnTo>
                  <a:pt x="2039950" y="2008540"/>
                </a:lnTo>
                <a:lnTo>
                  <a:pt x="2008547" y="2039944"/>
                </a:lnTo>
                <a:lnTo>
                  <a:pt x="1975992" y="2070160"/>
                </a:lnTo>
                <a:lnTo>
                  <a:pt x="1942322" y="2099155"/>
                </a:lnTo>
                <a:lnTo>
                  <a:pt x="1907572" y="2126892"/>
                </a:lnTo>
                <a:lnTo>
                  <a:pt x="1871777" y="2153336"/>
                </a:lnTo>
                <a:lnTo>
                  <a:pt x="1834972" y="2178453"/>
                </a:lnTo>
                <a:lnTo>
                  <a:pt x="1797194" y="2202205"/>
                </a:lnTo>
                <a:lnTo>
                  <a:pt x="1758477" y="2224559"/>
                </a:lnTo>
                <a:lnTo>
                  <a:pt x="1718857" y="2245478"/>
                </a:lnTo>
                <a:lnTo>
                  <a:pt x="1678369" y="2264927"/>
                </a:lnTo>
                <a:lnTo>
                  <a:pt x="1637049" y="2282870"/>
                </a:lnTo>
                <a:lnTo>
                  <a:pt x="1594932" y="2299273"/>
                </a:lnTo>
                <a:lnTo>
                  <a:pt x="1552054" y="2314100"/>
                </a:lnTo>
                <a:lnTo>
                  <a:pt x="1508450" y="2327315"/>
                </a:lnTo>
                <a:lnTo>
                  <a:pt x="1464155" y="2338882"/>
                </a:lnTo>
                <a:lnTo>
                  <a:pt x="1419205" y="2348768"/>
                </a:lnTo>
                <a:lnTo>
                  <a:pt x="1373636" y="2356935"/>
                </a:lnTo>
                <a:lnTo>
                  <a:pt x="1327482" y="2363350"/>
                </a:lnTo>
                <a:lnTo>
                  <a:pt x="1280779" y="2367975"/>
                </a:lnTo>
                <a:lnTo>
                  <a:pt x="1233563" y="2370776"/>
                </a:lnTo>
                <a:lnTo>
                  <a:pt x="1185869" y="2371718"/>
                </a:lnTo>
                <a:lnTo>
                  <a:pt x="1138174" y="2370776"/>
                </a:lnTo>
                <a:lnTo>
                  <a:pt x="1090956" y="2367975"/>
                </a:lnTo>
                <a:lnTo>
                  <a:pt x="1044252" y="2363350"/>
                </a:lnTo>
                <a:lnTo>
                  <a:pt x="998097" y="2356935"/>
                </a:lnTo>
                <a:lnTo>
                  <a:pt x="952527" y="2348768"/>
                </a:lnTo>
                <a:lnTo>
                  <a:pt x="907576" y="2338882"/>
                </a:lnTo>
                <a:lnTo>
                  <a:pt x="863280" y="2327315"/>
                </a:lnTo>
                <a:lnTo>
                  <a:pt x="819675" y="2314100"/>
                </a:lnTo>
                <a:lnTo>
                  <a:pt x="776796" y="2299273"/>
                </a:lnTo>
                <a:lnTo>
                  <a:pt x="734679" y="2282870"/>
                </a:lnTo>
                <a:lnTo>
                  <a:pt x="693358" y="2264927"/>
                </a:lnTo>
                <a:lnTo>
                  <a:pt x="652870" y="2245478"/>
                </a:lnTo>
                <a:lnTo>
                  <a:pt x="613250" y="2224559"/>
                </a:lnTo>
                <a:lnTo>
                  <a:pt x="574532" y="2202205"/>
                </a:lnTo>
                <a:lnTo>
                  <a:pt x="536753" y="2178453"/>
                </a:lnTo>
                <a:lnTo>
                  <a:pt x="499949" y="2153336"/>
                </a:lnTo>
                <a:lnTo>
                  <a:pt x="464153" y="2126892"/>
                </a:lnTo>
                <a:lnTo>
                  <a:pt x="429403" y="2099155"/>
                </a:lnTo>
                <a:lnTo>
                  <a:pt x="395733" y="2070160"/>
                </a:lnTo>
                <a:lnTo>
                  <a:pt x="363178" y="2039944"/>
                </a:lnTo>
                <a:lnTo>
                  <a:pt x="331775" y="2008540"/>
                </a:lnTo>
                <a:lnTo>
                  <a:pt x="301558" y="1975986"/>
                </a:lnTo>
                <a:lnTo>
                  <a:pt x="272563" y="1942316"/>
                </a:lnTo>
                <a:lnTo>
                  <a:pt x="244826" y="1907566"/>
                </a:lnTo>
                <a:lnTo>
                  <a:pt x="218382" y="1871771"/>
                </a:lnTo>
                <a:lnTo>
                  <a:pt x="193265" y="1834967"/>
                </a:lnTo>
                <a:lnTo>
                  <a:pt x="169513" y="1797188"/>
                </a:lnTo>
                <a:lnTo>
                  <a:pt x="147159" y="1758471"/>
                </a:lnTo>
                <a:lnTo>
                  <a:pt x="126240" y="1718851"/>
                </a:lnTo>
                <a:lnTo>
                  <a:pt x="106791" y="1678363"/>
                </a:lnTo>
                <a:lnTo>
                  <a:pt x="88847" y="1637043"/>
                </a:lnTo>
                <a:lnTo>
                  <a:pt x="72444" y="1594926"/>
                </a:lnTo>
                <a:lnTo>
                  <a:pt x="57618" y="1552047"/>
                </a:lnTo>
                <a:lnTo>
                  <a:pt x="44403" y="1508443"/>
                </a:lnTo>
                <a:lnTo>
                  <a:pt x="32835" y="1464148"/>
                </a:lnTo>
                <a:lnTo>
                  <a:pt x="22949" y="1419198"/>
                </a:lnTo>
                <a:lnTo>
                  <a:pt x="14782" y="1373628"/>
                </a:lnTo>
                <a:lnTo>
                  <a:pt x="8368" y="1327473"/>
                </a:lnTo>
                <a:lnTo>
                  <a:pt x="3742" y="1280770"/>
                </a:lnTo>
                <a:lnTo>
                  <a:pt x="941" y="1233553"/>
                </a:lnTo>
                <a:lnTo>
                  <a:pt x="0" y="1185859"/>
                </a:lnTo>
                <a:lnTo>
                  <a:pt x="941" y="1138164"/>
                </a:lnTo>
                <a:lnTo>
                  <a:pt x="3742" y="1090947"/>
                </a:lnTo>
                <a:lnTo>
                  <a:pt x="8368" y="1044244"/>
                </a:lnTo>
                <a:lnTo>
                  <a:pt x="14782" y="998090"/>
                </a:lnTo>
                <a:lnTo>
                  <a:pt x="22949" y="952520"/>
                </a:lnTo>
                <a:lnTo>
                  <a:pt x="32835" y="907570"/>
                </a:lnTo>
                <a:lnTo>
                  <a:pt x="44403" y="863274"/>
                </a:lnTo>
                <a:lnTo>
                  <a:pt x="57618" y="819670"/>
                </a:lnTo>
                <a:lnTo>
                  <a:pt x="72444" y="776792"/>
                </a:lnTo>
                <a:lnTo>
                  <a:pt x="88847" y="734674"/>
                </a:lnTo>
                <a:lnTo>
                  <a:pt x="106791" y="693354"/>
                </a:lnTo>
                <a:lnTo>
                  <a:pt x="126240" y="652866"/>
                </a:lnTo>
                <a:lnTo>
                  <a:pt x="147159" y="613246"/>
                </a:lnTo>
                <a:lnTo>
                  <a:pt x="169513" y="574529"/>
                </a:lnTo>
                <a:lnTo>
                  <a:pt x="193265" y="536751"/>
                </a:lnTo>
                <a:lnTo>
                  <a:pt x="218382" y="499946"/>
                </a:lnTo>
                <a:lnTo>
                  <a:pt x="244826" y="464151"/>
                </a:lnTo>
                <a:lnTo>
                  <a:pt x="272563" y="429401"/>
                </a:lnTo>
                <a:lnTo>
                  <a:pt x="301558" y="395731"/>
                </a:lnTo>
                <a:lnTo>
                  <a:pt x="331775" y="363177"/>
                </a:lnTo>
                <a:lnTo>
                  <a:pt x="363178" y="331774"/>
                </a:lnTo>
                <a:lnTo>
                  <a:pt x="395733" y="301557"/>
                </a:lnTo>
                <a:lnTo>
                  <a:pt x="429403" y="272563"/>
                </a:lnTo>
                <a:lnTo>
                  <a:pt x="464153" y="244825"/>
                </a:lnTo>
                <a:lnTo>
                  <a:pt x="499949" y="218381"/>
                </a:lnTo>
                <a:lnTo>
                  <a:pt x="536753" y="193265"/>
                </a:lnTo>
                <a:lnTo>
                  <a:pt x="574532" y="169512"/>
                </a:lnTo>
                <a:lnTo>
                  <a:pt x="613250" y="147159"/>
                </a:lnTo>
                <a:lnTo>
                  <a:pt x="652870" y="126240"/>
                </a:lnTo>
                <a:lnTo>
                  <a:pt x="693358" y="106791"/>
                </a:lnTo>
                <a:lnTo>
                  <a:pt x="734679" y="88847"/>
                </a:lnTo>
                <a:lnTo>
                  <a:pt x="776796" y="72444"/>
                </a:lnTo>
                <a:lnTo>
                  <a:pt x="819675" y="57618"/>
                </a:lnTo>
                <a:lnTo>
                  <a:pt x="863280" y="44403"/>
                </a:lnTo>
                <a:lnTo>
                  <a:pt x="907576" y="32835"/>
                </a:lnTo>
                <a:lnTo>
                  <a:pt x="952527" y="22949"/>
                </a:lnTo>
                <a:lnTo>
                  <a:pt x="998097" y="14782"/>
                </a:lnTo>
                <a:lnTo>
                  <a:pt x="1044252" y="8368"/>
                </a:lnTo>
                <a:lnTo>
                  <a:pt x="1090956" y="3742"/>
                </a:lnTo>
                <a:lnTo>
                  <a:pt x="1138174" y="941"/>
                </a:lnTo>
                <a:lnTo>
                  <a:pt x="1185869" y="0"/>
                </a:lnTo>
                <a:lnTo>
                  <a:pt x="1233563" y="941"/>
                </a:lnTo>
                <a:lnTo>
                  <a:pt x="1280779" y="3742"/>
                </a:lnTo>
                <a:lnTo>
                  <a:pt x="1327482" y="8368"/>
                </a:lnTo>
                <a:lnTo>
                  <a:pt x="1373636" y="14782"/>
                </a:lnTo>
                <a:lnTo>
                  <a:pt x="1419205" y="22949"/>
                </a:lnTo>
                <a:lnTo>
                  <a:pt x="1464155" y="32835"/>
                </a:lnTo>
                <a:lnTo>
                  <a:pt x="1508450" y="44403"/>
                </a:lnTo>
                <a:lnTo>
                  <a:pt x="1552054" y="57618"/>
                </a:lnTo>
                <a:lnTo>
                  <a:pt x="1594932" y="72444"/>
                </a:lnTo>
                <a:lnTo>
                  <a:pt x="1637049" y="88847"/>
                </a:lnTo>
                <a:lnTo>
                  <a:pt x="1678369" y="106791"/>
                </a:lnTo>
                <a:lnTo>
                  <a:pt x="1718857" y="126240"/>
                </a:lnTo>
                <a:lnTo>
                  <a:pt x="1758477" y="147159"/>
                </a:lnTo>
                <a:lnTo>
                  <a:pt x="1797194" y="169512"/>
                </a:lnTo>
                <a:lnTo>
                  <a:pt x="1834972" y="193265"/>
                </a:lnTo>
                <a:lnTo>
                  <a:pt x="1871777" y="218381"/>
                </a:lnTo>
                <a:lnTo>
                  <a:pt x="1907572" y="244825"/>
                </a:lnTo>
                <a:lnTo>
                  <a:pt x="1942322" y="272563"/>
                </a:lnTo>
                <a:lnTo>
                  <a:pt x="1975992" y="301557"/>
                </a:lnTo>
                <a:lnTo>
                  <a:pt x="2008547" y="331774"/>
                </a:lnTo>
                <a:lnTo>
                  <a:pt x="2039950" y="363177"/>
                </a:lnTo>
                <a:lnTo>
                  <a:pt x="2070167" y="395731"/>
                </a:lnTo>
                <a:lnTo>
                  <a:pt x="2099162" y="429401"/>
                </a:lnTo>
                <a:lnTo>
                  <a:pt x="2126899" y="464151"/>
                </a:lnTo>
                <a:lnTo>
                  <a:pt x="2153344" y="499946"/>
                </a:lnTo>
                <a:lnTo>
                  <a:pt x="2178460" y="536751"/>
                </a:lnTo>
                <a:lnTo>
                  <a:pt x="2202213" y="574529"/>
                </a:lnTo>
                <a:lnTo>
                  <a:pt x="2224567" y="613246"/>
                </a:lnTo>
                <a:lnTo>
                  <a:pt x="2245486" y="652866"/>
                </a:lnTo>
                <a:lnTo>
                  <a:pt x="2264935" y="693354"/>
                </a:lnTo>
                <a:lnTo>
                  <a:pt x="2282879" y="734674"/>
                </a:lnTo>
                <a:lnTo>
                  <a:pt x="2299282" y="776792"/>
                </a:lnTo>
                <a:lnTo>
                  <a:pt x="2314109" y="819670"/>
                </a:lnTo>
                <a:lnTo>
                  <a:pt x="2327324" y="863274"/>
                </a:lnTo>
                <a:lnTo>
                  <a:pt x="2338892" y="907570"/>
                </a:lnTo>
                <a:lnTo>
                  <a:pt x="2348778" y="952520"/>
                </a:lnTo>
                <a:lnTo>
                  <a:pt x="2356946" y="998090"/>
                </a:lnTo>
                <a:lnTo>
                  <a:pt x="2363360" y="1044244"/>
                </a:lnTo>
                <a:lnTo>
                  <a:pt x="2367985" y="1090947"/>
                </a:lnTo>
                <a:lnTo>
                  <a:pt x="2370787" y="1138164"/>
                </a:lnTo>
                <a:lnTo>
                  <a:pt x="2371728" y="1185859"/>
                </a:lnTo>
                <a:close/>
              </a:path>
            </a:pathLst>
          </a:custGeom>
          <a:ln w="31412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2581397" y="8285957"/>
            <a:ext cx="1170462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Testes</a:t>
            </a:r>
            <a:endParaRPr sz="260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4962057" y="5922050"/>
            <a:ext cx="2651495" cy="80899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 marR="5080" indent="60325">
              <a:lnSpc>
                <a:spcPts val="3000"/>
              </a:lnSpc>
              <a:spcBef>
                <a:spcPts val="335"/>
              </a:spcBef>
            </a:pPr>
            <a:r>
              <a:rPr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Atualizações e  Monitoramento</a:t>
            </a:r>
            <a:endParaRPr sz="260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157330" y="3741234"/>
            <a:ext cx="1536065" cy="1600200"/>
          </a:xfrm>
          <a:custGeom>
            <a:avLst/>
            <a:gdLst/>
            <a:ahLst/>
            <a:cxnLst/>
            <a:rect l="l" t="t" r="r" b="b"/>
            <a:pathLst>
              <a:path w="1536064" h="1600200">
                <a:moveTo>
                  <a:pt x="366460" y="1124769"/>
                </a:moveTo>
                <a:lnTo>
                  <a:pt x="224883" y="1248160"/>
                </a:lnTo>
                <a:lnTo>
                  <a:pt x="211784" y="1279599"/>
                </a:lnTo>
                <a:lnTo>
                  <a:pt x="215058" y="1296307"/>
                </a:lnTo>
                <a:lnTo>
                  <a:pt x="247744" y="1323083"/>
                </a:lnTo>
                <a:lnTo>
                  <a:pt x="256149" y="1323886"/>
                </a:lnTo>
                <a:lnTo>
                  <a:pt x="264561" y="1323083"/>
                </a:lnTo>
                <a:lnTo>
                  <a:pt x="397736" y="1200748"/>
                </a:lnTo>
                <a:lnTo>
                  <a:pt x="410819" y="1169300"/>
                </a:lnTo>
                <a:lnTo>
                  <a:pt x="407549" y="1152591"/>
                </a:lnTo>
                <a:lnTo>
                  <a:pt x="397736" y="1137860"/>
                </a:lnTo>
                <a:lnTo>
                  <a:pt x="383147" y="1128042"/>
                </a:lnTo>
                <a:lnTo>
                  <a:pt x="366460" y="1124769"/>
                </a:lnTo>
                <a:close/>
              </a:path>
              <a:path w="1536064" h="1600200">
                <a:moveTo>
                  <a:pt x="1168984" y="1124769"/>
                </a:moveTo>
                <a:lnTo>
                  <a:pt x="1152272" y="1128042"/>
                </a:lnTo>
                <a:lnTo>
                  <a:pt x="1137536" y="1137860"/>
                </a:lnTo>
                <a:lnTo>
                  <a:pt x="1127723" y="1152591"/>
                </a:lnTo>
                <a:lnTo>
                  <a:pt x="1124452" y="1169300"/>
                </a:lnTo>
                <a:lnTo>
                  <a:pt x="1127723" y="1186011"/>
                </a:lnTo>
                <a:lnTo>
                  <a:pt x="1247836" y="1311038"/>
                </a:lnTo>
                <a:lnTo>
                  <a:pt x="1279123" y="1323886"/>
                </a:lnTo>
                <a:lnTo>
                  <a:pt x="1287523" y="1323083"/>
                </a:lnTo>
                <a:lnTo>
                  <a:pt x="1320203" y="1296307"/>
                </a:lnTo>
                <a:lnTo>
                  <a:pt x="1323478" y="1279599"/>
                </a:lnTo>
                <a:lnTo>
                  <a:pt x="1320203" y="1262891"/>
                </a:lnTo>
                <a:lnTo>
                  <a:pt x="1310378" y="1248160"/>
                </a:lnTo>
                <a:lnTo>
                  <a:pt x="1200424" y="1137860"/>
                </a:lnTo>
                <a:lnTo>
                  <a:pt x="1185693" y="1128042"/>
                </a:lnTo>
                <a:lnTo>
                  <a:pt x="1168984" y="1124769"/>
                </a:lnTo>
                <a:close/>
              </a:path>
              <a:path w="1536064" h="1600200">
                <a:moveTo>
                  <a:pt x="765180" y="374009"/>
                </a:moveTo>
                <a:lnTo>
                  <a:pt x="718925" y="377006"/>
                </a:lnTo>
                <a:lnTo>
                  <a:pt x="674328" y="385091"/>
                </a:lnTo>
                <a:lnTo>
                  <a:pt x="631680" y="397971"/>
                </a:lnTo>
                <a:lnTo>
                  <a:pt x="591268" y="415355"/>
                </a:lnTo>
                <a:lnTo>
                  <a:pt x="553381" y="436948"/>
                </a:lnTo>
                <a:lnTo>
                  <a:pt x="518309" y="462459"/>
                </a:lnTo>
                <a:lnTo>
                  <a:pt x="486339" y="491593"/>
                </a:lnTo>
                <a:lnTo>
                  <a:pt x="457762" y="524059"/>
                </a:lnTo>
                <a:lnTo>
                  <a:pt x="432865" y="559563"/>
                </a:lnTo>
                <a:lnTo>
                  <a:pt x="411937" y="597812"/>
                </a:lnTo>
                <a:lnTo>
                  <a:pt x="395267" y="638514"/>
                </a:lnTo>
                <a:lnTo>
                  <a:pt x="383145" y="681375"/>
                </a:lnTo>
                <a:lnTo>
                  <a:pt x="375858" y="726103"/>
                </a:lnTo>
                <a:lnTo>
                  <a:pt x="373695" y="772405"/>
                </a:lnTo>
                <a:lnTo>
                  <a:pt x="377518" y="823716"/>
                </a:lnTo>
                <a:lnTo>
                  <a:pt x="387715" y="873008"/>
                </a:lnTo>
                <a:lnTo>
                  <a:pt x="403858" y="919852"/>
                </a:lnTo>
                <a:lnTo>
                  <a:pt x="425516" y="963818"/>
                </a:lnTo>
                <a:lnTo>
                  <a:pt x="452260" y="1004474"/>
                </a:lnTo>
                <a:lnTo>
                  <a:pt x="483660" y="1041392"/>
                </a:lnTo>
                <a:lnTo>
                  <a:pt x="519216" y="1084469"/>
                </a:lnTo>
                <a:lnTo>
                  <a:pt x="547574" y="1132424"/>
                </a:lnTo>
                <a:lnTo>
                  <a:pt x="568339" y="1184084"/>
                </a:lnTo>
                <a:lnTo>
                  <a:pt x="581113" y="1238276"/>
                </a:lnTo>
                <a:lnTo>
                  <a:pt x="588602" y="1260148"/>
                </a:lnTo>
                <a:lnTo>
                  <a:pt x="602972" y="1277455"/>
                </a:lnTo>
                <a:lnTo>
                  <a:pt x="622464" y="1288838"/>
                </a:lnTo>
                <a:lnTo>
                  <a:pt x="645320" y="1292934"/>
                </a:lnTo>
                <a:lnTo>
                  <a:pt x="889941" y="1292934"/>
                </a:lnTo>
                <a:lnTo>
                  <a:pt x="932462" y="1277293"/>
                </a:lnTo>
                <a:lnTo>
                  <a:pt x="954494" y="1237951"/>
                </a:lnTo>
                <a:lnTo>
                  <a:pt x="967020" y="1183907"/>
                </a:lnTo>
                <a:lnTo>
                  <a:pt x="987575" y="1132547"/>
                </a:lnTo>
                <a:lnTo>
                  <a:pt x="1015785" y="1084834"/>
                </a:lnTo>
                <a:lnTo>
                  <a:pt x="1051276" y="1041727"/>
                </a:lnTo>
                <a:lnTo>
                  <a:pt x="1083248" y="1004267"/>
                </a:lnTo>
                <a:lnTo>
                  <a:pt x="1110392" y="962965"/>
                </a:lnTo>
                <a:lnTo>
                  <a:pt x="1132269" y="918259"/>
                </a:lnTo>
                <a:lnTo>
                  <a:pt x="1148438" y="870591"/>
                </a:lnTo>
                <a:lnTo>
                  <a:pt x="1158462" y="820399"/>
                </a:lnTo>
                <a:lnTo>
                  <a:pt x="1158890" y="813891"/>
                </a:lnTo>
                <a:lnTo>
                  <a:pt x="527774" y="813891"/>
                </a:lnTo>
                <a:lnTo>
                  <a:pt x="510414" y="810371"/>
                </a:lnTo>
                <a:lnTo>
                  <a:pt x="496296" y="800800"/>
                </a:lnTo>
                <a:lnTo>
                  <a:pt x="486807" y="786662"/>
                </a:lnTo>
                <a:lnTo>
                  <a:pt x="483336" y="769442"/>
                </a:lnTo>
                <a:lnTo>
                  <a:pt x="487069" y="723313"/>
                </a:lnTo>
                <a:lnTo>
                  <a:pt x="497875" y="679549"/>
                </a:lnTo>
                <a:lnTo>
                  <a:pt x="515160" y="638736"/>
                </a:lnTo>
                <a:lnTo>
                  <a:pt x="538332" y="601461"/>
                </a:lnTo>
                <a:lnTo>
                  <a:pt x="566798" y="568311"/>
                </a:lnTo>
                <a:lnTo>
                  <a:pt x="599965" y="539872"/>
                </a:lnTo>
                <a:lnTo>
                  <a:pt x="637242" y="516732"/>
                </a:lnTo>
                <a:lnTo>
                  <a:pt x="678034" y="499477"/>
                </a:lnTo>
                <a:lnTo>
                  <a:pt x="721751" y="488694"/>
                </a:lnTo>
                <a:lnTo>
                  <a:pt x="767798" y="484969"/>
                </a:lnTo>
                <a:lnTo>
                  <a:pt x="1041712" y="484969"/>
                </a:lnTo>
                <a:lnTo>
                  <a:pt x="1013239" y="459604"/>
                </a:lnTo>
                <a:lnTo>
                  <a:pt x="977784" y="434409"/>
                </a:lnTo>
                <a:lnTo>
                  <a:pt x="939575" y="413185"/>
                </a:lnTo>
                <a:lnTo>
                  <a:pt x="898912" y="396233"/>
                </a:lnTo>
                <a:lnTo>
                  <a:pt x="856092" y="383853"/>
                </a:lnTo>
                <a:lnTo>
                  <a:pt x="811416" y="376345"/>
                </a:lnTo>
                <a:lnTo>
                  <a:pt x="765180" y="374009"/>
                </a:lnTo>
                <a:close/>
              </a:path>
              <a:path w="1536064" h="1600200">
                <a:moveTo>
                  <a:pt x="1041712" y="484969"/>
                </a:moveTo>
                <a:lnTo>
                  <a:pt x="767798" y="484969"/>
                </a:lnTo>
                <a:lnTo>
                  <a:pt x="785159" y="488488"/>
                </a:lnTo>
                <a:lnTo>
                  <a:pt x="799281" y="498058"/>
                </a:lnTo>
                <a:lnTo>
                  <a:pt x="808774" y="512198"/>
                </a:lnTo>
                <a:lnTo>
                  <a:pt x="812247" y="529428"/>
                </a:lnTo>
                <a:lnTo>
                  <a:pt x="808774" y="546784"/>
                </a:lnTo>
                <a:lnTo>
                  <a:pt x="799281" y="560903"/>
                </a:lnTo>
                <a:lnTo>
                  <a:pt x="785159" y="570394"/>
                </a:lnTo>
                <a:lnTo>
                  <a:pt x="767798" y="573867"/>
                </a:lnTo>
                <a:lnTo>
                  <a:pt x="723062" y="579032"/>
                </a:lnTo>
                <a:lnTo>
                  <a:pt x="681938" y="593746"/>
                </a:lnTo>
                <a:lnTo>
                  <a:pt x="645619" y="616834"/>
                </a:lnTo>
                <a:lnTo>
                  <a:pt x="615296" y="647122"/>
                </a:lnTo>
                <a:lnTo>
                  <a:pt x="592161" y="683436"/>
                </a:lnTo>
                <a:lnTo>
                  <a:pt x="577406" y="724600"/>
                </a:lnTo>
                <a:lnTo>
                  <a:pt x="572223" y="769442"/>
                </a:lnTo>
                <a:lnTo>
                  <a:pt x="568704" y="786803"/>
                </a:lnTo>
                <a:lnTo>
                  <a:pt x="559136" y="800925"/>
                </a:lnTo>
                <a:lnTo>
                  <a:pt x="544998" y="810418"/>
                </a:lnTo>
                <a:lnTo>
                  <a:pt x="527774" y="813891"/>
                </a:lnTo>
                <a:lnTo>
                  <a:pt x="1158890" y="813891"/>
                </a:lnTo>
                <a:lnTo>
                  <a:pt x="1161815" y="769442"/>
                </a:lnTo>
                <a:lnTo>
                  <a:pt x="1161882" y="767788"/>
                </a:lnTo>
                <a:lnTo>
                  <a:pt x="1159230" y="721960"/>
                </a:lnTo>
                <a:lnTo>
                  <a:pt x="1151415" y="677368"/>
                </a:lnTo>
                <a:lnTo>
                  <a:pt x="1138755" y="634647"/>
                </a:lnTo>
                <a:lnTo>
                  <a:pt x="1121549" y="594097"/>
                </a:lnTo>
                <a:lnTo>
                  <a:pt x="1100096" y="556017"/>
                </a:lnTo>
                <a:lnTo>
                  <a:pt x="1074694" y="520708"/>
                </a:lnTo>
                <a:lnTo>
                  <a:pt x="1045642" y="488470"/>
                </a:lnTo>
                <a:lnTo>
                  <a:pt x="1041712" y="484969"/>
                </a:lnTo>
                <a:close/>
              </a:path>
              <a:path w="1536064" h="1600200">
                <a:moveTo>
                  <a:pt x="200192" y="723349"/>
                </a:moveTo>
                <a:lnTo>
                  <a:pt x="44459" y="723349"/>
                </a:lnTo>
                <a:lnTo>
                  <a:pt x="27228" y="726819"/>
                </a:lnTo>
                <a:lnTo>
                  <a:pt x="13088" y="736306"/>
                </a:lnTo>
                <a:lnTo>
                  <a:pt x="3518" y="750423"/>
                </a:lnTo>
                <a:lnTo>
                  <a:pt x="0" y="767788"/>
                </a:lnTo>
                <a:lnTo>
                  <a:pt x="3474" y="785012"/>
                </a:lnTo>
                <a:lnTo>
                  <a:pt x="12970" y="799149"/>
                </a:lnTo>
                <a:lnTo>
                  <a:pt x="27096" y="808718"/>
                </a:lnTo>
                <a:lnTo>
                  <a:pt x="44459" y="812237"/>
                </a:lnTo>
                <a:lnTo>
                  <a:pt x="200192" y="812237"/>
                </a:lnTo>
                <a:lnTo>
                  <a:pt x="217554" y="808763"/>
                </a:lnTo>
                <a:lnTo>
                  <a:pt x="231676" y="799271"/>
                </a:lnTo>
                <a:lnTo>
                  <a:pt x="241168" y="785149"/>
                </a:lnTo>
                <a:lnTo>
                  <a:pt x="244641" y="767788"/>
                </a:lnTo>
                <a:lnTo>
                  <a:pt x="241168" y="750569"/>
                </a:lnTo>
                <a:lnTo>
                  <a:pt x="231676" y="736435"/>
                </a:lnTo>
                <a:lnTo>
                  <a:pt x="217554" y="726868"/>
                </a:lnTo>
                <a:lnTo>
                  <a:pt x="200192" y="723349"/>
                </a:lnTo>
                <a:close/>
              </a:path>
              <a:path w="1536064" h="1600200">
                <a:moveTo>
                  <a:pt x="1491148" y="723349"/>
                </a:moveTo>
                <a:lnTo>
                  <a:pt x="1335414" y="723349"/>
                </a:lnTo>
                <a:lnTo>
                  <a:pt x="1318190" y="726819"/>
                </a:lnTo>
                <a:lnTo>
                  <a:pt x="1304053" y="736306"/>
                </a:lnTo>
                <a:lnTo>
                  <a:pt x="1294484" y="750423"/>
                </a:lnTo>
                <a:lnTo>
                  <a:pt x="1290965" y="767788"/>
                </a:lnTo>
                <a:lnTo>
                  <a:pt x="1294438" y="785012"/>
                </a:lnTo>
                <a:lnTo>
                  <a:pt x="1303931" y="799149"/>
                </a:lnTo>
                <a:lnTo>
                  <a:pt x="1318053" y="808718"/>
                </a:lnTo>
                <a:lnTo>
                  <a:pt x="1335414" y="812237"/>
                </a:lnTo>
                <a:lnTo>
                  <a:pt x="1491148" y="812237"/>
                </a:lnTo>
                <a:lnTo>
                  <a:pt x="1508368" y="808763"/>
                </a:lnTo>
                <a:lnTo>
                  <a:pt x="1522505" y="799271"/>
                </a:lnTo>
                <a:lnTo>
                  <a:pt x="1532077" y="785149"/>
                </a:lnTo>
                <a:lnTo>
                  <a:pt x="1535597" y="767788"/>
                </a:lnTo>
                <a:lnTo>
                  <a:pt x="1532124" y="750569"/>
                </a:lnTo>
                <a:lnTo>
                  <a:pt x="1522631" y="736435"/>
                </a:lnTo>
                <a:lnTo>
                  <a:pt x="1508509" y="726868"/>
                </a:lnTo>
                <a:lnTo>
                  <a:pt x="1491148" y="723349"/>
                </a:lnTo>
                <a:close/>
              </a:path>
              <a:path w="1536064" h="1600200">
                <a:moveTo>
                  <a:pt x="1279280" y="211773"/>
                </a:moveTo>
                <a:lnTo>
                  <a:pt x="1137536" y="335173"/>
                </a:lnTo>
                <a:lnTo>
                  <a:pt x="1124452" y="366611"/>
                </a:lnTo>
                <a:lnTo>
                  <a:pt x="1127723" y="383319"/>
                </a:lnTo>
                <a:lnTo>
                  <a:pt x="1160594" y="410086"/>
                </a:lnTo>
                <a:lnTo>
                  <a:pt x="1169137" y="410888"/>
                </a:lnTo>
                <a:lnTo>
                  <a:pt x="1177555" y="410086"/>
                </a:lnTo>
                <a:lnTo>
                  <a:pt x="1310724" y="287760"/>
                </a:lnTo>
                <a:lnTo>
                  <a:pt x="1323807" y="256312"/>
                </a:lnTo>
                <a:lnTo>
                  <a:pt x="1320537" y="239603"/>
                </a:lnTo>
                <a:lnTo>
                  <a:pt x="1310724" y="224872"/>
                </a:lnTo>
                <a:lnTo>
                  <a:pt x="1295989" y="215048"/>
                </a:lnTo>
                <a:lnTo>
                  <a:pt x="1279280" y="211773"/>
                </a:lnTo>
                <a:close/>
              </a:path>
              <a:path w="1536064" h="1600200">
                <a:moveTo>
                  <a:pt x="255996" y="211446"/>
                </a:moveTo>
                <a:lnTo>
                  <a:pt x="239285" y="214719"/>
                </a:lnTo>
                <a:lnTo>
                  <a:pt x="224548" y="224537"/>
                </a:lnTo>
                <a:lnTo>
                  <a:pt x="214735" y="239274"/>
                </a:lnTo>
                <a:lnTo>
                  <a:pt x="211464" y="255985"/>
                </a:lnTo>
                <a:lnTo>
                  <a:pt x="214735" y="272694"/>
                </a:lnTo>
                <a:lnTo>
                  <a:pt x="335183" y="397726"/>
                </a:lnTo>
                <a:lnTo>
                  <a:pt x="366449" y="410573"/>
                </a:lnTo>
                <a:lnTo>
                  <a:pt x="374858" y="409769"/>
                </a:lnTo>
                <a:lnTo>
                  <a:pt x="407549" y="382986"/>
                </a:lnTo>
                <a:lnTo>
                  <a:pt x="410819" y="366278"/>
                </a:lnTo>
                <a:lnTo>
                  <a:pt x="407549" y="349571"/>
                </a:lnTo>
                <a:lnTo>
                  <a:pt x="397736" y="334837"/>
                </a:lnTo>
                <a:lnTo>
                  <a:pt x="287436" y="224537"/>
                </a:lnTo>
                <a:lnTo>
                  <a:pt x="272705" y="214719"/>
                </a:lnTo>
                <a:lnTo>
                  <a:pt x="255996" y="211446"/>
                </a:lnTo>
                <a:close/>
              </a:path>
              <a:path w="1536064" h="1600200">
                <a:moveTo>
                  <a:pt x="767798" y="0"/>
                </a:moveTo>
                <a:lnTo>
                  <a:pt x="750438" y="3473"/>
                </a:lnTo>
                <a:lnTo>
                  <a:pt x="736320" y="12965"/>
                </a:lnTo>
                <a:lnTo>
                  <a:pt x="726831" y="27087"/>
                </a:lnTo>
                <a:lnTo>
                  <a:pt x="723360" y="44448"/>
                </a:lnTo>
                <a:lnTo>
                  <a:pt x="723360" y="200182"/>
                </a:lnTo>
                <a:lnTo>
                  <a:pt x="726878" y="217543"/>
                </a:lnTo>
                <a:lnTo>
                  <a:pt x="736446" y="231665"/>
                </a:lnTo>
                <a:lnTo>
                  <a:pt x="750580" y="241158"/>
                </a:lnTo>
                <a:lnTo>
                  <a:pt x="767798" y="244631"/>
                </a:lnTo>
                <a:lnTo>
                  <a:pt x="785023" y="241158"/>
                </a:lnTo>
                <a:lnTo>
                  <a:pt x="799160" y="231665"/>
                </a:lnTo>
                <a:lnTo>
                  <a:pt x="808728" y="217543"/>
                </a:lnTo>
                <a:lnTo>
                  <a:pt x="812247" y="200182"/>
                </a:lnTo>
                <a:lnTo>
                  <a:pt x="812247" y="44448"/>
                </a:lnTo>
                <a:lnTo>
                  <a:pt x="808774" y="27220"/>
                </a:lnTo>
                <a:lnTo>
                  <a:pt x="799281" y="13083"/>
                </a:lnTo>
                <a:lnTo>
                  <a:pt x="785159" y="3517"/>
                </a:lnTo>
                <a:lnTo>
                  <a:pt x="767798" y="0"/>
                </a:lnTo>
                <a:close/>
              </a:path>
              <a:path w="1536064" h="1600200">
                <a:moveTo>
                  <a:pt x="905103" y="1352848"/>
                </a:moveTo>
                <a:lnTo>
                  <a:pt x="630179" y="1352848"/>
                </a:lnTo>
                <a:lnTo>
                  <a:pt x="612569" y="1356380"/>
                </a:lnTo>
                <a:lnTo>
                  <a:pt x="598237" y="1366026"/>
                </a:lnTo>
                <a:lnTo>
                  <a:pt x="588598" y="1380360"/>
                </a:lnTo>
                <a:lnTo>
                  <a:pt x="585071" y="1397957"/>
                </a:lnTo>
                <a:lnTo>
                  <a:pt x="585132" y="1445045"/>
                </a:lnTo>
                <a:lnTo>
                  <a:pt x="589902" y="1471284"/>
                </a:lnTo>
                <a:lnTo>
                  <a:pt x="603221" y="1493568"/>
                </a:lnTo>
                <a:lnTo>
                  <a:pt x="623268" y="1509862"/>
                </a:lnTo>
                <a:lnTo>
                  <a:pt x="648283" y="1518466"/>
                </a:lnTo>
                <a:lnTo>
                  <a:pt x="659466" y="1560936"/>
                </a:lnTo>
                <a:lnTo>
                  <a:pt x="666713" y="1576777"/>
                </a:lnTo>
                <a:lnTo>
                  <a:pt x="678334" y="1589166"/>
                </a:lnTo>
                <a:lnTo>
                  <a:pt x="693282" y="1597236"/>
                </a:lnTo>
                <a:lnTo>
                  <a:pt x="710512" y="1600118"/>
                </a:lnTo>
                <a:lnTo>
                  <a:pt x="824749" y="1600118"/>
                </a:lnTo>
                <a:lnTo>
                  <a:pt x="868561" y="1576777"/>
                </a:lnTo>
                <a:lnTo>
                  <a:pt x="887323" y="1518466"/>
                </a:lnTo>
                <a:lnTo>
                  <a:pt x="912141" y="1510004"/>
                </a:lnTo>
                <a:lnTo>
                  <a:pt x="932089" y="1493732"/>
                </a:lnTo>
                <a:lnTo>
                  <a:pt x="945374" y="1471471"/>
                </a:lnTo>
                <a:lnTo>
                  <a:pt x="950201" y="1445045"/>
                </a:lnTo>
                <a:lnTo>
                  <a:pt x="950132" y="1397957"/>
                </a:lnTo>
                <a:lnTo>
                  <a:pt x="946672" y="1380685"/>
                </a:lnTo>
                <a:lnTo>
                  <a:pt x="937032" y="1366313"/>
                </a:lnTo>
                <a:lnTo>
                  <a:pt x="922703" y="1356571"/>
                </a:lnTo>
                <a:lnTo>
                  <a:pt x="905103" y="1352848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275432" y="7074419"/>
            <a:ext cx="306070" cy="518795"/>
          </a:xfrm>
          <a:custGeom>
            <a:avLst/>
            <a:gdLst/>
            <a:ahLst/>
            <a:cxnLst/>
            <a:rect l="l" t="t" r="r" b="b"/>
            <a:pathLst>
              <a:path w="306070" h="518795">
                <a:moveTo>
                  <a:pt x="0" y="0"/>
                </a:moveTo>
                <a:lnTo>
                  <a:pt x="0" y="345811"/>
                </a:lnTo>
                <a:lnTo>
                  <a:pt x="305467" y="518717"/>
                </a:lnTo>
                <a:lnTo>
                  <a:pt x="305467" y="172905"/>
                </a:lnTo>
                <a:lnTo>
                  <a:pt x="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667357" y="7074423"/>
            <a:ext cx="302895" cy="518795"/>
          </a:xfrm>
          <a:custGeom>
            <a:avLst/>
            <a:gdLst/>
            <a:ahLst/>
            <a:cxnLst/>
            <a:rect l="l" t="t" r="r" b="b"/>
            <a:pathLst>
              <a:path w="302895" h="518795">
                <a:moveTo>
                  <a:pt x="302577" y="0"/>
                </a:moveTo>
                <a:lnTo>
                  <a:pt x="0" y="172905"/>
                </a:lnTo>
                <a:lnTo>
                  <a:pt x="0" y="518717"/>
                </a:lnTo>
                <a:lnTo>
                  <a:pt x="302577" y="345811"/>
                </a:lnTo>
                <a:lnTo>
                  <a:pt x="302577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056389" y="7074419"/>
            <a:ext cx="302895" cy="518795"/>
          </a:xfrm>
          <a:custGeom>
            <a:avLst/>
            <a:gdLst/>
            <a:ahLst/>
            <a:cxnLst/>
            <a:rect l="l" t="t" r="r" b="b"/>
            <a:pathLst>
              <a:path w="302895" h="518795">
                <a:moveTo>
                  <a:pt x="0" y="0"/>
                </a:moveTo>
                <a:lnTo>
                  <a:pt x="0" y="345821"/>
                </a:lnTo>
                <a:lnTo>
                  <a:pt x="302587" y="518717"/>
                </a:lnTo>
                <a:lnTo>
                  <a:pt x="302587" y="172905"/>
                </a:lnTo>
                <a:lnTo>
                  <a:pt x="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445428" y="7074423"/>
            <a:ext cx="306070" cy="518795"/>
          </a:xfrm>
          <a:custGeom>
            <a:avLst/>
            <a:gdLst/>
            <a:ahLst/>
            <a:cxnLst/>
            <a:rect l="l" t="t" r="r" b="b"/>
            <a:pathLst>
              <a:path w="306070" h="518795">
                <a:moveTo>
                  <a:pt x="305467" y="0"/>
                </a:moveTo>
                <a:lnTo>
                  <a:pt x="0" y="172905"/>
                </a:lnTo>
                <a:lnTo>
                  <a:pt x="0" y="518717"/>
                </a:lnTo>
                <a:lnTo>
                  <a:pt x="305467" y="345800"/>
                </a:lnTo>
                <a:lnTo>
                  <a:pt x="305467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068633" y="6815063"/>
            <a:ext cx="670560" cy="357505"/>
          </a:xfrm>
          <a:custGeom>
            <a:avLst/>
            <a:gdLst/>
            <a:ahLst/>
            <a:cxnLst/>
            <a:rect l="l" t="t" r="r" b="b"/>
            <a:pathLst>
              <a:path w="670559" h="357504">
                <a:moveTo>
                  <a:pt x="333570" y="0"/>
                </a:moveTo>
                <a:lnTo>
                  <a:pt x="0" y="166790"/>
                </a:lnTo>
                <a:lnTo>
                  <a:pt x="333570" y="357413"/>
                </a:lnTo>
                <a:lnTo>
                  <a:pt x="670021" y="166790"/>
                </a:lnTo>
                <a:lnTo>
                  <a:pt x="33357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679590" y="6117673"/>
            <a:ext cx="667385" cy="357505"/>
          </a:xfrm>
          <a:custGeom>
            <a:avLst/>
            <a:gdLst/>
            <a:ahLst/>
            <a:cxnLst/>
            <a:rect l="l" t="t" r="r" b="b"/>
            <a:pathLst>
              <a:path w="667384" h="357504">
                <a:moveTo>
                  <a:pt x="333581" y="0"/>
                </a:moveTo>
                <a:lnTo>
                  <a:pt x="0" y="166790"/>
                </a:lnTo>
                <a:lnTo>
                  <a:pt x="333581" y="357413"/>
                </a:lnTo>
                <a:lnTo>
                  <a:pt x="667152" y="166790"/>
                </a:lnTo>
                <a:lnTo>
                  <a:pt x="333581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667357" y="6377035"/>
            <a:ext cx="302895" cy="514350"/>
          </a:xfrm>
          <a:custGeom>
            <a:avLst/>
            <a:gdLst/>
            <a:ahLst/>
            <a:cxnLst/>
            <a:rect l="l" t="t" r="r" b="b"/>
            <a:pathLst>
              <a:path w="302895" h="514350">
                <a:moveTo>
                  <a:pt x="0" y="0"/>
                </a:moveTo>
                <a:lnTo>
                  <a:pt x="0" y="362973"/>
                </a:lnTo>
                <a:lnTo>
                  <a:pt x="302577" y="514267"/>
                </a:lnTo>
                <a:lnTo>
                  <a:pt x="302577" y="172905"/>
                </a:lnTo>
                <a:lnTo>
                  <a:pt x="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287667" y="6815061"/>
            <a:ext cx="670560" cy="357505"/>
          </a:xfrm>
          <a:custGeom>
            <a:avLst/>
            <a:gdLst/>
            <a:ahLst/>
            <a:cxnLst/>
            <a:rect l="l" t="t" r="r" b="b"/>
            <a:pathLst>
              <a:path w="670559" h="357504">
                <a:moveTo>
                  <a:pt x="336460" y="0"/>
                </a:moveTo>
                <a:lnTo>
                  <a:pt x="0" y="166790"/>
                </a:lnTo>
                <a:lnTo>
                  <a:pt x="336460" y="357413"/>
                </a:lnTo>
                <a:lnTo>
                  <a:pt x="670031" y="166790"/>
                </a:lnTo>
                <a:lnTo>
                  <a:pt x="336460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056389" y="6377035"/>
            <a:ext cx="302895" cy="514350"/>
          </a:xfrm>
          <a:custGeom>
            <a:avLst/>
            <a:gdLst/>
            <a:ahLst/>
            <a:cxnLst/>
            <a:rect l="l" t="t" r="r" b="b"/>
            <a:pathLst>
              <a:path w="302895" h="514350">
                <a:moveTo>
                  <a:pt x="302587" y="0"/>
                </a:moveTo>
                <a:lnTo>
                  <a:pt x="0" y="172905"/>
                </a:lnTo>
                <a:lnTo>
                  <a:pt x="0" y="514267"/>
                </a:lnTo>
                <a:lnTo>
                  <a:pt x="302587" y="362973"/>
                </a:lnTo>
                <a:lnTo>
                  <a:pt x="302587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443829" y="3944104"/>
            <a:ext cx="1315085" cy="1194435"/>
          </a:xfrm>
          <a:custGeom>
            <a:avLst/>
            <a:gdLst/>
            <a:ahLst/>
            <a:cxnLst/>
            <a:rect l="l" t="t" r="r" b="b"/>
            <a:pathLst>
              <a:path w="1315084" h="1194435">
                <a:moveTo>
                  <a:pt x="1235732" y="0"/>
                </a:moveTo>
                <a:lnTo>
                  <a:pt x="79013" y="0"/>
                </a:lnTo>
                <a:lnTo>
                  <a:pt x="48284" y="6220"/>
                </a:lnTo>
                <a:lnTo>
                  <a:pt x="23165" y="23172"/>
                </a:lnTo>
                <a:lnTo>
                  <a:pt x="6217" y="48291"/>
                </a:lnTo>
                <a:lnTo>
                  <a:pt x="0" y="79013"/>
                </a:lnTo>
                <a:lnTo>
                  <a:pt x="0" y="1115369"/>
                </a:lnTo>
                <a:lnTo>
                  <a:pt x="6218" y="1146094"/>
                </a:lnTo>
                <a:lnTo>
                  <a:pt x="23168" y="1171209"/>
                </a:lnTo>
                <a:lnTo>
                  <a:pt x="48286" y="1188154"/>
                </a:lnTo>
                <a:lnTo>
                  <a:pt x="79013" y="1194372"/>
                </a:lnTo>
                <a:lnTo>
                  <a:pt x="1235732" y="1194372"/>
                </a:lnTo>
                <a:lnTo>
                  <a:pt x="1266457" y="1188154"/>
                </a:lnTo>
                <a:lnTo>
                  <a:pt x="1291571" y="1171209"/>
                </a:lnTo>
                <a:lnTo>
                  <a:pt x="1308517" y="1146094"/>
                </a:lnTo>
                <a:lnTo>
                  <a:pt x="1314734" y="1115369"/>
                </a:lnTo>
                <a:lnTo>
                  <a:pt x="1314734" y="1099547"/>
                </a:lnTo>
                <a:lnTo>
                  <a:pt x="94813" y="1099547"/>
                </a:lnTo>
                <a:lnTo>
                  <a:pt x="94813" y="282546"/>
                </a:lnTo>
                <a:lnTo>
                  <a:pt x="1314734" y="282546"/>
                </a:lnTo>
                <a:lnTo>
                  <a:pt x="1314734" y="194905"/>
                </a:lnTo>
                <a:lnTo>
                  <a:pt x="891030" y="194905"/>
                </a:lnTo>
                <a:lnTo>
                  <a:pt x="879678" y="192614"/>
                </a:lnTo>
                <a:lnTo>
                  <a:pt x="870405" y="186366"/>
                </a:lnTo>
                <a:lnTo>
                  <a:pt x="864152" y="177094"/>
                </a:lnTo>
                <a:lnTo>
                  <a:pt x="861858" y="165733"/>
                </a:lnTo>
                <a:lnTo>
                  <a:pt x="861858" y="132666"/>
                </a:lnTo>
                <a:lnTo>
                  <a:pt x="864152" y="121315"/>
                </a:lnTo>
                <a:lnTo>
                  <a:pt x="870405" y="112046"/>
                </a:lnTo>
                <a:lnTo>
                  <a:pt x="879678" y="105796"/>
                </a:lnTo>
                <a:lnTo>
                  <a:pt x="891030" y="103504"/>
                </a:lnTo>
                <a:lnTo>
                  <a:pt x="1314734" y="103504"/>
                </a:lnTo>
                <a:lnTo>
                  <a:pt x="1314734" y="79013"/>
                </a:lnTo>
                <a:lnTo>
                  <a:pt x="1308514" y="48286"/>
                </a:lnTo>
                <a:lnTo>
                  <a:pt x="1291566" y="23168"/>
                </a:lnTo>
                <a:lnTo>
                  <a:pt x="1266449" y="6218"/>
                </a:lnTo>
                <a:lnTo>
                  <a:pt x="1235732" y="0"/>
                </a:lnTo>
                <a:close/>
              </a:path>
              <a:path w="1315084" h="1194435">
                <a:moveTo>
                  <a:pt x="1314734" y="282546"/>
                </a:moveTo>
                <a:lnTo>
                  <a:pt x="1219910" y="282546"/>
                </a:lnTo>
                <a:lnTo>
                  <a:pt x="1219910" y="1099547"/>
                </a:lnTo>
                <a:lnTo>
                  <a:pt x="1314734" y="1099547"/>
                </a:lnTo>
                <a:lnTo>
                  <a:pt x="1314734" y="282546"/>
                </a:lnTo>
                <a:close/>
              </a:path>
              <a:path w="1315084" h="1194435">
                <a:moveTo>
                  <a:pt x="1026680" y="103504"/>
                </a:moveTo>
                <a:lnTo>
                  <a:pt x="920202" y="103504"/>
                </a:lnTo>
                <a:lnTo>
                  <a:pt x="931554" y="105796"/>
                </a:lnTo>
                <a:lnTo>
                  <a:pt x="940827" y="112046"/>
                </a:lnTo>
                <a:lnTo>
                  <a:pt x="947080" y="121315"/>
                </a:lnTo>
                <a:lnTo>
                  <a:pt x="949374" y="132666"/>
                </a:lnTo>
                <a:lnTo>
                  <a:pt x="949374" y="165733"/>
                </a:lnTo>
                <a:lnTo>
                  <a:pt x="947080" y="177094"/>
                </a:lnTo>
                <a:lnTo>
                  <a:pt x="940827" y="186366"/>
                </a:lnTo>
                <a:lnTo>
                  <a:pt x="931554" y="192614"/>
                </a:lnTo>
                <a:lnTo>
                  <a:pt x="920202" y="194905"/>
                </a:lnTo>
                <a:lnTo>
                  <a:pt x="1026680" y="194905"/>
                </a:lnTo>
                <a:lnTo>
                  <a:pt x="1015328" y="192614"/>
                </a:lnTo>
                <a:lnTo>
                  <a:pt x="1006055" y="186366"/>
                </a:lnTo>
                <a:lnTo>
                  <a:pt x="999802" y="177094"/>
                </a:lnTo>
                <a:lnTo>
                  <a:pt x="997508" y="165733"/>
                </a:lnTo>
                <a:lnTo>
                  <a:pt x="997508" y="132666"/>
                </a:lnTo>
                <a:lnTo>
                  <a:pt x="999802" y="121315"/>
                </a:lnTo>
                <a:lnTo>
                  <a:pt x="1006055" y="112046"/>
                </a:lnTo>
                <a:lnTo>
                  <a:pt x="1015328" y="105796"/>
                </a:lnTo>
                <a:lnTo>
                  <a:pt x="1026680" y="103504"/>
                </a:lnTo>
                <a:close/>
              </a:path>
              <a:path w="1315084" h="1194435">
                <a:moveTo>
                  <a:pt x="1162341" y="103504"/>
                </a:moveTo>
                <a:lnTo>
                  <a:pt x="1055863" y="103504"/>
                </a:lnTo>
                <a:lnTo>
                  <a:pt x="1067215" y="105796"/>
                </a:lnTo>
                <a:lnTo>
                  <a:pt x="1076488" y="112046"/>
                </a:lnTo>
                <a:lnTo>
                  <a:pt x="1082741" y="121315"/>
                </a:lnTo>
                <a:lnTo>
                  <a:pt x="1085035" y="132666"/>
                </a:lnTo>
                <a:lnTo>
                  <a:pt x="1085035" y="165733"/>
                </a:lnTo>
                <a:lnTo>
                  <a:pt x="1082741" y="177094"/>
                </a:lnTo>
                <a:lnTo>
                  <a:pt x="1076488" y="186366"/>
                </a:lnTo>
                <a:lnTo>
                  <a:pt x="1067215" y="192614"/>
                </a:lnTo>
                <a:lnTo>
                  <a:pt x="1055863" y="194905"/>
                </a:lnTo>
                <a:lnTo>
                  <a:pt x="1162341" y="194905"/>
                </a:lnTo>
                <a:lnTo>
                  <a:pt x="1150982" y="192614"/>
                </a:lnTo>
                <a:lnTo>
                  <a:pt x="1141713" y="186366"/>
                </a:lnTo>
                <a:lnTo>
                  <a:pt x="1135469" y="177094"/>
                </a:lnTo>
                <a:lnTo>
                  <a:pt x="1133180" y="165733"/>
                </a:lnTo>
                <a:lnTo>
                  <a:pt x="1133180" y="132666"/>
                </a:lnTo>
                <a:lnTo>
                  <a:pt x="1135469" y="121315"/>
                </a:lnTo>
                <a:lnTo>
                  <a:pt x="1141713" y="112046"/>
                </a:lnTo>
                <a:lnTo>
                  <a:pt x="1150982" y="105796"/>
                </a:lnTo>
                <a:lnTo>
                  <a:pt x="1162341" y="103504"/>
                </a:lnTo>
                <a:close/>
              </a:path>
              <a:path w="1315084" h="1194435">
                <a:moveTo>
                  <a:pt x="1314734" y="103504"/>
                </a:moveTo>
                <a:lnTo>
                  <a:pt x="1191513" y="103504"/>
                </a:lnTo>
                <a:lnTo>
                  <a:pt x="1202865" y="105796"/>
                </a:lnTo>
                <a:lnTo>
                  <a:pt x="1212138" y="112046"/>
                </a:lnTo>
                <a:lnTo>
                  <a:pt x="1218391" y="121315"/>
                </a:lnTo>
                <a:lnTo>
                  <a:pt x="1220685" y="132666"/>
                </a:lnTo>
                <a:lnTo>
                  <a:pt x="1220685" y="165733"/>
                </a:lnTo>
                <a:lnTo>
                  <a:pt x="1218391" y="177094"/>
                </a:lnTo>
                <a:lnTo>
                  <a:pt x="1212138" y="186366"/>
                </a:lnTo>
                <a:lnTo>
                  <a:pt x="1202865" y="192614"/>
                </a:lnTo>
                <a:lnTo>
                  <a:pt x="1191513" y="194905"/>
                </a:lnTo>
                <a:lnTo>
                  <a:pt x="1314734" y="194905"/>
                </a:lnTo>
                <a:lnTo>
                  <a:pt x="1314734" y="103504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702277" y="4486348"/>
            <a:ext cx="294005" cy="281940"/>
          </a:xfrm>
          <a:custGeom>
            <a:avLst/>
            <a:gdLst/>
            <a:ahLst/>
            <a:cxnLst/>
            <a:rect l="l" t="t" r="r" b="b"/>
            <a:pathLst>
              <a:path w="294004" h="281939">
                <a:moveTo>
                  <a:pt x="260442" y="0"/>
                </a:moveTo>
                <a:lnTo>
                  <a:pt x="246557" y="0"/>
                </a:lnTo>
                <a:lnTo>
                  <a:pt x="240589" y="1329"/>
                </a:lnTo>
                <a:lnTo>
                  <a:pt x="23768" y="102143"/>
                </a:lnTo>
                <a:lnTo>
                  <a:pt x="0" y="139419"/>
                </a:lnTo>
                <a:lnTo>
                  <a:pt x="0" y="142341"/>
                </a:lnTo>
                <a:lnTo>
                  <a:pt x="23768" y="179617"/>
                </a:lnTo>
                <a:lnTo>
                  <a:pt x="240715" y="280494"/>
                </a:lnTo>
                <a:lnTo>
                  <a:pt x="246526" y="281771"/>
                </a:lnTo>
                <a:lnTo>
                  <a:pt x="260389" y="281771"/>
                </a:lnTo>
                <a:lnTo>
                  <a:pt x="292371" y="250978"/>
                </a:lnTo>
                <a:lnTo>
                  <a:pt x="293666" y="240694"/>
                </a:lnTo>
                <a:lnTo>
                  <a:pt x="293666" y="239605"/>
                </a:lnTo>
                <a:lnTo>
                  <a:pt x="269866" y="202328"/>
                </a:lnTo>
                <a:lnTo>
                  <a:pt x="137618" y="140875"/>
                </a:lnTo>
                <a:lnTo>
                  <a:pt x="269866" y="79421"/>
                </a:lnTo>
                <a:lnTo>
                  <a:pt x="279685" y="72999"/>
                </a:lnTo>
                <a:lnTo>
                  <a:pt x="287188" y="64232"/>
                </a:lnTo>
                <a:lnTo>
                  <a:pt x="291981" y="53743"/>
                </a:lnTo>
                <a:lnTo>
                  <a:pt x="293666" y="42155"/>
                </a:lnTo>
                <a:lnTo>
                  <a:pt x="293666" y="41077"/>
                </a:lnTo>
                <a:lnTo>
                  <a:pt x="274661" y="6429"/>
                </a:lnTo>
                <a:lnTo>
                  <a:pt x="268096" y="2230"/>
                </a:lnTo>
                <a:lnTo>
                  <a:pt x="260442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990027" y="4369298"/>
            <a:ext cx="222885" cy="514350"/>
          </a:xfrm>
          <a:custGeom>
            <a:avLst/>
            <a:gdLst/>
            <a:ahLst/>
            <a:cxnLst/>
            <a:rect l="l" t="t" r="r" b="b"/>
            <a:pathLst>
              <a:path w="222884" h="514350">
                <a:moveTo>
                  <a:pt x="181347" y="0"/>
                </a:moveTo>
                <a:lnTo>
                  <a:pt x="180299" y="0"/>
                </a:lnTo>
                <a:lnTo>
                  <a:pt x="167373" y="2059"/>
                </a:lnTo>
                <a:lnTo>
                  <a:pt x="1823" y="460226"/>
                </a:lnTo>
                <a:lnTo>
                  <a:pt x="0" y="469747"/>
                </a:lnTo>
                <a:lnTo>
                  <a:pt x="435" y="479324"/>
                </a:lnTo>
                <a:lnTo>
                  <a:pt x="31370" y="512698"/>
                </a:lnTo>
                <a:lnTo>
                  <a:pt x="40984" y="513848"/>
                </a:lnTo>
                <a:lnTo>
                  <a:pt x="42052" y="513848"/>
                </a:lnTo>
                <a:lnTo>
                  <a:pt x="81172" y="485283"/>
                </a:lnTo>
                <a:lnTo>
                  <a:pt x="220487" y="53642"/>
                </a:lnTo>
                <a:lnTo>
                  <a:pt x="222327" y="44125"/>
                </a:lnTo>
                <a:lnTo>
                  <a:pt x="221907" y="34543"/>
                </a:lnTo>
                <a:lnTo>
                  <a:pt x="190967" y="1149"/>
                </a:lnTo>
                <a:lnTo>
                  <a:pt x="181347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0206449" y="4486364"/>
            <a:ext cx="294005" cy="281940"/>
          </a:xfrm>
          <a:custGeom>
            <a:avLst/>
            <a:gdLst/>
            <a:ahLst/>
            <a:cxnLst/>
            <a:rect l="l" t="t" r="r" b="b"/>
            <a:pathLst>
              <a:path w="294004" h="281939">
                <a:moveTo>
                  <a:pt x="47118" y="0"/>
                </a:moveTo>
                <a:lnTo>
                  <a:pt x="33266" y="0"/>
                </a:lnTo>
                <a:lnTo>
                  <a:pt x="25580" y="2209"/>
                </a:lnTo>
                <a:lnTo>
                  <a:pt x="0" y="41066"/>
                </a:lnTo>
                <a:lnTo>
                  <a:pt x="0" y="42134"/>
                </a:lnTo>
                <a:lnTo>
                  <a:pt x="23779" y="79421"/>
                </a:lnTo>
                <a:lnTo>
                  <a:pt x="156037" y="140875"/>
                </a:lnTo>
                <a:lnTo>
                  <a:pt x="23779" y="202318"/>
                </a:lnTo>
                <a:lnTo>
                  <a:pt x="13976" y="208733"/>
                </a:lnTo>
                <a:lnTo>
                  <a:pt x="6478" y="217497"/>
                </a:lnTo>
                <a:lnTo>
                  <a:pt x="1686" y="227990"/>
                </a:lnTo>
                <a:lnTo>
                  <a:pt x="0" y="239594"/>
                </a:lnTo>
                <a:lnTo>
                  <a:pt x="0" y="240673"/>
                </a:lnTo>
                <a:lnTo>
                  <a:pt x="19004" y="275321"/>
                </a:lnTo>
                <a:lnTo>
                  <a:pt x="33266" y="281761"/>
                </a:lnTo>
                <a:lnTo>
                  <a:pt x="47118" y="281761"/>
                </a:lnTo>
                <a:lnTo>
                  <a:pt x="269897" y="179596"/>
                </a:lnTo>
                <a:lnTo>
                  <a:pt x="293666" y="142341"/>
                </a:lnTo>
                <a:lnTo>
                  <a:pt x="293666" y="139398"/>
                </a:lnTo>
                <a:lnTo>
                  <a:pt x="269887" y="102122"/>
                </a:lnTo>
                <a:lnTo>
                  <a:pt x="53097" y="1319"/>
                </a:lnTo>
                <a:lnTo>
                  <a:pt x="47118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2565255" y="6289280"/>
            <a:ext cx="559435" cy="559435"/>
          </a:xfrm>
          <a:custGeom>
            <a:avLst/>
            <a:gdLst/>
            <a:ahLst/>
            <a:cxnLst/>
            <a:rect l="l" t="t" r="r" b="b"/>
            <a:pathLst>
              <a:path w="559434" h="559434">
                <a:moveTo>
                  <a:pt x="530748" y="0"/>
                </a:moveTo>
                <a:lnTo>
                  <a:pt x="28344" y="0"/>
                </a:lnTo>
                <a:lnTo>
                  <a:pt x="17311" y="2229"/>
                </a:lnTo>
                <a:lnTo>
                  <a:pt x="8302" y="8307"/>
                </a:lnTo>
                <a:lnTo>
                  <a:pt x="2227" y="17320"/>
                </a:lnTo>
                <a:lnTo>
                  <a:pt x="0" y="28355"/>
                </a:lnTo>
                <a:lnTo>
                  <a:pt x="0" y="530737"/>
                </a:lnTo>
                <a:lnTo>
                  <a:pt x="2227" y="541788"/>
                </a:lnTo>
                <a:lnTo>
                  <a:pt x="8302" y="550807"/>
                </a:lnTo>
                <a:lnTo>
                  <a:pt x="17311" y="556885"/>
                </a:lnTo>
                <a:lnTo>
                  <a:pt x="28344" y="559113"/>
                </a:lnTo>
                <a:lnTo>
                  <a:pt x="530748" y="559113"/>
                </a:lnTo>
                <a:lnTo>
                  <a:pt x="541788" y="556885"/>
                </a:lnTo>
                <a:lnTo>
                  <a:pt x="550805" y="550807"/>
                </a:lnTo>
                <a:lnTo>
                  <a:pt x="556884" y="541788"/>
                </a:lnTo>
                <a:lnTo>
                  <a:pt x="559113" y="530737"/>
                </a:lnTo>
                <a:lnTo>
                  <a:pt x="559113" y="453043"/>
                </a:lnTo>
                <a:lnTo>
                  <a:pt x="232170" y="453043"/>
                </a:lnTo>
                <a:lnTo>
                  <a:pt x="224830" y="445682"/>
                </a:lnTo>
                <a:lnTo>
                  <a:pt x="224830" y="334272"/>
                </a:lnTo>
                <a:lnTo>
                  <a:pt x="113420" y="334272"/>
                </a:lnTo>
                <a:lnTo>
                  <a:pt x="106070" y="326921"/>
                </a:lnTo>
                <a:lnTo>
                  <a:pt x="106070" y="232181"/>
                </a:lnTo>
                <a:lnTo>
                  <a:pt x="113420" y="224830"/>
                </a:lnTo>
                <a:lnTo>
                  <a:pt x="224830" y="224830"/>
                </a:lnTo>
                <a:lnTo>
                  <a:pt x="224830" y="113410"/>
                </a:lnTo>
                <a:lnTo>
                  <a:pt x="232170" y="106070"/>
                </a:lnTo>
                <a:lnTo>
                  <a:pt x="559113" y="106070"/>
                </a:lnTo>
                <a:lnTo>
                  <a:pt x="559113" y="28355"/>
                </a:lnTo>
                <a:lnTo>
                  <a:pt x="556884" y="17320"/>
                </a:lnTo>
                <a:lnTo>
                  <a:pt x="550805" y="8307"/>
                </a:lnTo>
                <a:lnTo>
                  <a:pt x="541788" y="2229"/>
                </a:lnTo>
                <a:lnTo>
                  <a:pt x="530748" y="0"/>
                </a:lnTo>
                <a:close/>
              </a:path>
              <a:path w="559434" h="559434">
                <a:moveTo>
                  <a:pt x="559113" y="106070"/>
                </a:moveTo>
                <a:lnTo>
                  <a:pt x="326932" y="106070"/>
                </a:lnTo>
                <a:lnTo>
                  <a:pt x="334272" y="113410"/>
                </a:lnTo>
                <a:lnTo>
                  <a:pt x="334272" y="224830"/>
                </a:lnTo>
                <a:lnTo>
                  <a:pt x="445682" y="224830"/>
                </a:lnTo>
                <a:lnTo>
                  <a:pt x="453043" y="232181"/>
                </a:lnTo>
                <a:lnTo>
                  <a:pt x="453043" y="326921"/>
                </a:lnTo>
                <a:lnTo>
                  <a:pt x="445682" y="334272"/>
                </a:lnTo>
                <a:lnTo>
                  <a:pt x="334272" y="334272"/>
                </a:lnTo>
                <a:lnTo>
                  <a:pt x="334272" y="445682"/>
                </a:lnTo>
                <a:lnTo>
                  <a:pt x="326932" y="453043"/>
                </a:lnTo>
                <a:lnTo>
                  <a:pt x="559113" y="453043"/>
                </a:lnTo>
                <a:lnTo>
                  <a:pt x="559113" y="10607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3254099" y="6289283"/>
            <a:ext cx="559435" cy="559435"/>
          </a:xfrm>
          <a:custGeom>
            <a:avLst/>
            <a:gdLst/>
            <a:ahLst/>
            <a:cxnLst/>
            <a:rect l="l" t="t" r="r" b="b"/>
            <a:pathLst>
              <a:path w="559434" h="559434">
                <a:moveTo>
                  <a:pt x="530758" y="0"/>
                </a:moveTo>
                <a:lnTo>
                  <a:pt x="28365" y="0"/>
                </a:lnTo>
                <a:lnTo>
                  <a:pt x="17325" y="2229"/>
                </a:lnTo>
                <a:lnTo>
                  <a:pt x="8308" y="8307"/>
                </a:lnTo>
                <a:lnTo>
                  <a:pt x="2229" y="17320"/>
                </a:lnTo>
                <a:lnTo>
                  <a:pt x="0" y="28355"/>
                </a:lnTo>
                <a:lnTo>
                  <a:pt x="0" y="530737"/>
                </a:lnTo>
                <a:lnTo>
                  <a:pt x="2227" y="541784"/>
                </a:lnTo>
                <a:lnTo>
                  <a:pt x="8304" y="550803"/>
                </a:lnTo>
                <a:lnTo>
                  <a:pt x="17320" y="556884"/>
                </a:lnTo>
                <a:lnTo>
                  <a:pt x="28365" y="559113"/>
                </a:lnTo>
                <a:lnTo>
                  <a:pt x="530758" y="559113"/>
                </a:lnTo>
                <a:lnTo>
                  <a:pt x="541793" y="556884"/>
                </a:lnTo>
                <a:lnTo>
                  <a:pt x="550806" y="550803"/>
                </a:lnTo>
                <a:lnTo>
                  <a:pt x="556884" y="541784"/>
                </a:lnTo>
                <a:lnTo>
                  <a:pt x="559113" y="530737"/>
                </a:lnTo>
                <a:lnTo>
                  <a:pt x="559113" y="434115"/>
                </a:lnTo>
                <a:lnTo>
                  <a:pt x="195580" y="434115"/>
                </a:lnTo>
                <a:lnTo>
                  <a:pt x="189402" y="432915"/>
                </a:lnTo>
                <a:lnTo>
                  <a:pt x="183973" y="429316"/>
                </a:lnTo>
                <a:lnTo>
                  <a:pt x="129797" y="375140"/>
                </a:lnTo>
                <a:lnTo>
                  <a:pt x="126192" y="369704"/>
                </a:lnTo>
                <a:lnTo>
                  <a:pt x="124990" y="363524"/>
                </a:lnTo>
                <a:lnTo>
                  <a:pt x="126192" y="357345"/>
                </a:lnTo>
                <a:lnTo>
                  <a:pt x="129797" y="351915"/>
                </a:lnTo>
                <a:lnTo>
                  <a:pt x="202171" y="279551"/>
                </a:lnTo>
                <a:lnTo>
                  <a:pt x="129797" y="207166"/>
                </a:lnTo>
                <a:lnTo>
                  <a:pt x="126192" y="201737"/>
                </a:lnTo>
                <a:lnTo>
                  <a:pt x="124990" y="195560"/>
                </a:lnTo>
                <a:lnTo>
                  <a:pt x="126192" y="189386"/>
                </a:lnTo>
                <a:lnTo>
                  <a:pt x="183973" y="129797"/>
                </a:lnTo>
                <a:lnTo>
                  <a:pt x="559113" y="124983"/>
                </a:lnTo>
                <a:lnTo>
                  <a:pt x="559113" y="28355"/>
                </a:lnTo>
                <a:lnTo>
                  <a:pt x="556884" y="17320"/>
                </a:lnTo>
                <a:lnTo>
                  <a:pt x="550806" y="8307"/>
                </a:lnTo>
                <a:lnTo>
                  <a:pt x="541793" y="2229"/>
                </a:lnTo>
                <a:lnTo>
                  <a:pt x="530758" y="0"/>
                </a:lnTo>
                <a:close/>
              </a:path>
              <a:path w="559434" h="559434">
                <a:moveTo>
                  <a:pt x="279562" y="356931"/>
                </a:moveTo>
                <a:lnTo>
                  <a:pt x="207187" y="429316"/>
                </a:lnTo>
                <a:lnTo>
                  <a:pt x="201757" y="432915"/>
                </a:lnTo>
                <a:lnTo>
                  <a:pt x="195580" y="434115"/>
                </a:lnTo>
                <a:lnTo>
                  <a:pt x="363543" y="434115"/>
                </a:lnTo>
                <a:lnTo>
                  <a:pt x="357366" y="432915"/>
                </a:lnTo>
                <a:lnTo>
                  <a:pt x="351936" y="429316"/>
                </a:lnTo>
                <a:lnTo>
                  <a:pt x="279562" y="356931"/>
                </a:lnTo>
                <a:close/>
              </a:path>
              <a:path w="559434" h="559434">
                <a:moveTo>
                  <a:pt x="559113" y="124983"/>
                </a:moveTo>
                <a:lnTo>
                  <a:pt x="363543" y="124983"/>
                </a:lnTo>
                <a:lnTo>
                  <a:pt x="369721" y="126186"/>
                </a:lnTo>
                <a:lnTo>
                  <a:pt x="375150" y="129797"/>
                </a:lnTo>
                <a:lnTo>
                  <a:pt x="429327" y="183962"/>
                </a:lnTo>
                <a:lnTo>
                  <a:pt x="432931" y="189395"/>
                </a:lnTo>
                <a:lnTo>
                  <a:pt x="434133" y="195571"/>
                </a:lnTo>
                <a:lnTo>
                  <a:pt x="432931" y="201748"/>
                </a:lnTo>
                <a:lnTo>
                  <a:pt x="429327" y="207187"/>
                </a:lnTo>
                <a:lnTo>
                  <a:pt x="356952" y="279551"/>
                </a:lnTo>
                <a:lnTo>
                  <a:pt x="429327" y="351915"/>
                </a:lnTo>
                <a:lnTo>
                  <a:pt x="432931" y="357345"/>
                </a:lnTo>
                <a:lnTo>
                  <a:pt x="434133" y="363524"/>
                </a:lnTo>
                <a:lnTo>
                  <a:pt x="432931" y="369704"/>
                </a:lnTo>
                <a:lnTo>
                  <a:pt x="429327" y="375140"/>
                </a:lnTo>
                <a:lnTo>
                  <a:pt x="375150" y="429316"/>
                </a:lnTo>
                <a:lnTo>
                  <a:pt x="369721" y="432915"/>
                </a:lnTo>
                <a:lnTo>
                  <a:pt x="363543" y="434115"/>
                </a:lnTo>
                <a:lnTo>
                  <a:pt x="559113" y="434115"/>
                </a:lnTo>
                <a:lnTo>
                  <a:pt x="559113" y="124983"/>
                </a:lnTo>
                <a:close/>
              </a:path>
              <a:path w="559434" h="559434">
                <a:moveTo>
                  <a:pt x="363543" y="124983"/>
                </a:moveTo>
                <a:lnTo>
                  <a:pt x="195580" y="124983"/>
                </a:lnTo>
                <a:lnTo>
                  <a:pt x="201757" y="126186"/>
                </a:lnTo>
                <a:lnTo>
                  <a:pt x="207187" y="129797"/>
                </a:lnTo>
                <a:lnTo>
                  <a:pt x="279562" y="202150"/>
                </a:lnTo>
                <a:lnTo>
                  <a:pt x="351936" y="129797"/>
                </a:lnTo>
                <a:lnTo>
                  <a:pt x="357366" y="126186"/>
                </a:lnTo>
                <a:lnTo>
                  <a:pt x="363543" y="124983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2565253" y="6962325"/>
            <a:ext cx="559435" cy="559435"/>
          </a:xfrm>
          <a:custGeom>
            <a:avLst/>
            <a:gdLst/>
            <a:ahLst/>
            <a:cxnLst/>
            <a:rect l="l" t="t" r="r" b="b"/>
            <a:pathLst>
              <a:path w="559434" h="559434">
                <a:moveTo>
                  <a:pt x="530748" y="0"/>
                </a:moveTo>
                <a:lnTo>
                  <a:pt x="28344" y="0"/>
                </a:lnTo>
                <a:lnTo>
                  <a:pt x="17311" y="2227"/>
                </a:lnTo>
                <a:lnTo>
                  <a:pt x="8302" y="8304"/>
                </a:lnTo>
                <a:lnTo>
                  <a:pt x="2227" y="17320"/>
                </a:lnTo>
                <a:lnTo>
                  <a:pt x="0" y="28365"/>
                </a:lnTo>
                <a:lnTo>
                  <a:pt x="0" y="530748"/>
                </a:lnTo>
                <a:lnTo>
                  <a:pt x="2227" y="541793"/>
                </a:lnTo>
                <a:lnTo>
                  <a:pt x="8302" y="550809"/>
                </a:lnTo>
                <a:lnTo>
                  <a:pt x="17311" y="556886"/>
                </a:lnTo>
                <a:lnTo>
                  <a:pt x="28344" y="559113"/>
                </a:lnTo>
                <a:lnTo>
                  <a:pt x="530748" y="559113"/>
                </a:lnTo>
                <a:lnTo>
                  <a:pt x="541788" y="556886"/>
                </a:lnTo>
                <a:lnTo>
                  <a:pt x="550805" y="550809"/>
                </a:lnTo>
                <a:lnTo>
                  <a:pt x="556884" y="541793"/>
                </a:lnTo>
                <a:lnTo>
                  <a:pt x="559113" y="530748"/>
                </a:lnTo>
                <a:lnTo>
                  <a:pt x="559113" y="334272"/>
                </a:lnTo>
                <a:lnTo>
                  <a:pt x="113420" y="334272"/>
                </a:lnTo>
                <a:lnTo>
                  <a:pt x="106070" y="326932"/>
                </a:lnTo>
                <a:lnTo>
                  <a:pt x="106070" y="232181"/>
                </a:lnTo>
                <a:lnTo>
                  <a:pt x="113420" y="224841"/>
                </a:lnTo>
                <a:lnTo>
                  <a:pt x="559113" y="224841"/>
                </a:lnTo>
                <a:lnTo>
                  <a:pt x="559113" y="28365"/>
                </a:lnTo>
                <a:lnTo>
                  <a:pt x="556884" y="17320"/>
                </a:lnTo>
                <a:lnTo>
                  <a:pt x="550805" y="8304"/>
                </a:lnTo>
                <a:lnTo>
                  <a:pt x="541788" y="2227"/>
                </a:lnTo>
                <a:lnTo>
                  <a:pt x="530748" y="0"/>
                </a:lnTo>
                <a:close/>
              </a:path>
              <a:path w="559434" h="559434">
                <a:moveTo>
                  <a:pt x="559113" y="224841"/>
                </a:moveTo>
                <a:lnTo>
                  <a:pt x="445682" y="224841"/>
                </a:lnTo>
                <a:lnTo>
                  <a:pt x="453043" y="232181"/>
                </a:lnTo>
                <a:lnTo>
                  <a:pt x="453043" y="326932"/>
                </a:lnTo>
                <a:lnTo>
                  <a:pt x="445682" y="334272"/>
                </a:lnTo>
                <a:lnTo>
                  <a:pt x="559113" y="334272"/>
                </a:lnTo>
                <a:lnTo>
                  <a:pt x="559113" y="224841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3254111" y="6962325"/>
            <a:ext cx="559435" cy="559435"/>
          </a:xfrm>
          <a:custGeom>
            <a:avLst/>
            <a:gdLst/>
            <a:ahLst/>
            <a:cxnLst/>
            <a:rect l="l" t="t" r="r" b="b"/>
            <a:pathLst>
              <a:path w="559434" h="559434">
                <a:moveTo>
                  <a:pt x="530748" y="0"/>
                </a:moveTo>
                <a:lnTo>
                  <a:pt x="28355" y="0"/>
                </a:lnTo>
                <a:lnTo>
                  <a:pt x="17316" y="2227"/>
                </a:lnTo>
                <a:lnTo>
                  <a:pt x="8303" y="8304"/>
                </a:lnTo>
                <a:lnTo>
                  <a:pt x="2227" y="17320"/>
                </a:lnTo>
                <a:lnTo>
                  <a:pt x="0" y="28365"/>
                </a:lnTo>
                <a:lnTo>
                  <a:pt x="0" y="530758"/>
                </a:lnTo>
                <a:lnTo>
                  <a:pt x="2226" y="541797"/>
                </a:lnTo>
                <a:lnTo>
                  <a:pt x="8299" y="550810"/>
                </a:lnTo>
                <a:lnTo>
                  <a:pt x="17311" y="556886"/>
                </a:lnTo>
                <a:lnTo>
                  <a:pt x="28355" y="559113"/>
                </a:lnTo>
                <a:lnTo>
                  <a:pt x="530748" y="559113"/>
                </a:lnTo>
                <a:lnTo>
                  <a:pt x="541781" y="556886"/>
                </a:lnTo>
                <a:lnTo>
                  <a:pt x="550790" y="550810"/>
                </a:lnTo>
                <a:lnTo>
                  <a:pt x="556865" y="541797"/>
                </a:lnTo>
                <a:lnTo>
                  <a:pt x="559092" y="530758"/>
                </a:lnTo>
                <a:lnTo>
                  <a:pt x="559092" y="477231"/>
                </a:lnTo>
                <a:lnTo>
                  <a:pt x="279551" y="477231"/>
                </a:lnTo>
                <a:lnTo>
                  <a:pt x="259767" y="473226"/>
                </a:lnTo>
                <a:lnTo>
                  <a:pt x="243593" y="462311"/>
                </a:lnTo>
                <a:lnTo>
                  <a:pt x="232678" y="446137"/>
                </a:lnTo>
                <a:lnTo>
                  <a:pt x="228673" y="426353"/>
                </a:lnTo>
                <a:lnTo>
                  <a:pt x="232678" y="406575"/>
                </a:lnTo>
                <a:lnTo>
                  <a:pt x="243593" y="390404"/>
                </a:lnTo>
                <a:lnTo>
                  <a:pt x="259767" y="379490"/>
                </a:lnTo>
                <a:lnTo>
                  <a:pt x="279551" y="375485"/>
                </a:lnTo>
                <a:lnTo>
                  <a:pt x="559092" y="375485"/>
                </a:lnTo>
                <a:lnTo>
                  <a:pt x="559092" y="334283"/>
                </a:lnTo>
                <a:lnTo>
                  <a:pt x="113410" y="334272"/>
                </a:lnTo>
                <a:lnTo>
                  <a:pt x="106059" y="326932"/>
                </a:lnTo>
                <a:lnTo>
                  <a:pt x="106070" y="232181"/>
                </a:lnTo>
                <a:lnTo>
                  <a:pt x="113410" y="224841"/>
                </a:lnTo>
                <a:lnTo>
                  <a:pt x="559092" y="224841"/>
                </a:lnTo>
                <a:lnTo>
                  <a:pt x="559092" y="183638"/>
                </a:lnTo>
                <a:lnTo>
                  <a:pt x="279551" y="183638"/>
                </a:lnTo>
                <a:lnTo>
                  <a:pt x="259767" y="179633"/>
                </a:lnTo>
                <a:lnTo>
                  <a:pt x="243593" y="168718"/>
                </a:lnTo>
                <a:lnTo>
                  <a:pt x="232678" y="152544"/>
                </a:lnTo>
                <a:lnTo>
                  <a:pt x="228673" y="132760"/>
                </a:lnTo>
                <a:lnTo>
                  <a:pt x="232678" y="112976"/>
                </a:lnTo>
                <a:lnTo>
                  <a:pt x="243593" y="96802"/>
                </a:lnTo>
                <a:lnTo>
                  <a:pt x="259767" y="85887"/>
                </a:lnTo>
                <a:lnTo>
                  <a:pt x="279551" y="81882"/>
                </a:lnTo>
                <a:lnTo>
                  <a:pt x="559092" y="81882"/>
                </a:lnTo>
                <a:lnTo>
                  <a:pt x="559092" y="28365"/>
                </a:lnTo>
                <a:lnTo>
                  <a:pt x="556865" y="17320"/>
                </a:lnTo>
                <a:lnTo>
                  <a:pt x="550790" y="8304"/>
                </a:lnTo>
                <a:lnTo>
                  <a:pt x="541781" y="2227"/>
                </a:lnTo>
                <a:lnTo>
                  <a:pt x="530748" y="0"/>
                </a:lnTo>
                <a:close/>
              </a:path>
              <a:path w="559434" h="559434">
                <a:moveTo>
                  <a:pt x="559092" y="375485"/>
                </a:moveTo>
                <a:lnTo>
                  <a:pt x="279551" y="375485"/>
                </a:lnTo>
                <a:lnTo>
                  <a:pt x="299335" y="379490"/>
                </a:lnTo>
                <a:lnTo>
                  <a:pt x="315510" y="390404"/>
                </a:lnTo>
                <a:lnTo>
                  <a:pt x="326424" y="406575"/>
                </a:lnTo>
                <a:lnTo>
                  <a:pt x="330429" y="426353"/>
                </a:lnTo>
                <a:lnTo>
                  <a:pt x="326424" y="446137"/>
                </a:lnTo>
                <a:lnTo>
                  <a:pt x="315510" y="462311"/>
                </a:lnTo>
                <a:lnTo>
                  <a:pt x="299335" y="473226"/>
                </a:lnTo>
                <a:lnTo>
                  <a:pt x="279551" y="477231"/>
                </a:lnTo>
                <a:lnTo>
                  <a:pt x="559092" y="477231"/>
                </a:lnTo>
                <a:lnTo>
                  <a:pt x="559092" y="375485"/>
                </a:lnTo>
                <a:close/>
              </a:path>
              <a:path w="559434" h="559434">
                <a:moveTo>
                  <a:pt x="559092" y="224841"/>
                </a:moveTo>
                <a:lnTo>
                  <a:pt x="445693" y="224841"/>
                </a:lnTo>
                <a:lnTo>
                  <a:pt x="453033" y="232181"/>
                </a:lnTo>
                <a:lnTo>
                  <a:pt x="453043" y="326932"/>
                </a:lnTo>
                <a:lnTo>
                  <a:pt x="445693" y="334283"/>
                </a:lnTo>
                <a:lnTo>
                  <a:pt x="559092" y="334283"/>
                </a:lnTo>
                <a:lnTo>
                  <a:pt x="559092" y="224841"/>
                </a:lnTo>
                <a:close/>
              </a:path>
              <a:path w="559434" h="559434">
                <a:moveTo>
                  <a:pt x="559092" y="81882"/>
                </a:moveTo>
                <a:lnTo>
                  <a:pt x="279551" y="81882"/>
                </a:lnTo>
                <a:lnTo>
                  <a:pt x="299335" y="85887"/>
                </a:lnTo>
                <a:lnTo>
                  <a:pt x="315510" y="96802"/>
                </a:lnTo>
                <a:lnTo>
                  <a:pt x="326424" y="112976"/>
                </a:lnTo>
                <a:lnTo>
                  <a:pt x="330429" y="132760"/>
                </a:lnTo>
                <a:lnTo>
                  <a:pt x="326424" y="152544"/>
                </a:lnTo>
                <a:lnTo>
                  <a:pt x="315510" y="168718"/>
                </a:lnTo>
                <a:lnTo>
                  <a:pt x="299335" y="179633"/>
                </a:lnTo>
                <a:lnTo>
                  <a:pt x="279551" y="183638"/>
                </a:lnTo>
                <a:lnTo>
                  <a:pt x="559092" y="183638"/>
                </a:lnTo>
                <a:lnTo>
                  <a:pt x="559092" y="81882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5561457" y="3915066"/>
            <a:ext cx="1342390" cy="834390"/>
          </a:xfrm>
          <a:custGeom>
            <a:avLst/>
            <a:gdLst/>
            <a:ahLst/>
            <a:cxnLst/>
            <a:rect l="l" t="t" r="r" b="b"/>
            <a:pathLst>
              <a:path w="1342390" h="834389">
                <a:moveTo>
                  <a:pt x="984263" y="0"/>
                </a:moveTo>
                <a:lnTo>
                  <a:pt x="984263" y="179156"/>
                </a:lnTo>
                <a:lnTo>
                  <a:pt x="446897" y="179156"/>
                </a:lnTo>
                <a:lnTo>
                  <a:pt x="398200" y="181784"/>
                </a:lnTo>
                <a:lnTo>
                  <a:pt x="351022" y="189486"/>
                </a:lnTo>
                <a:lnTo>
                  <a:pt x="305637" y="201986"/>
                </a:lnTo>
                <a:lnTo>
                  <a:pt x="262316" y="219011"/>
                </a:lnTo>
                <a:lnTo>
                  <a:pt x="221332" y="240287"/>
                </a:lnTo>
                <a:lnTo>
                  <a:pt x="182958" y="265539"/>
                </a:lnTo>
                <a:lnTo>
                  <a:pt x="147467" y="294493"/>
                </a:lnTo>
                <a:lnTo>
                  <a:pt x="115130" y="326875"/>
                </a:lnTo>
                <a:lnTo>
                  <a:pt x="86220" y="362412"/>
                </a:lnTo>
                <a:lnTo>
                  <a:pt x="61011" y="400827"/>
                </a:lnTo>
                <a:lnTo>
                  <a:pt x="39773" y="441849"/>
                </a:lnTo>
                <a:lnTo>
                  <a:pt x="22781" y="485201"/>
                </a:lnTo>
                <a:lnTo>
                  <a:pt x="10306" y="530611"/>
                </a:lnTo>
                <a:lnTo>
                  <a:pt x="2622" y="577803"/>
                </a:lnTo>
                <a:lnTo>
                  <a:pt x="0" y="626504"/>
                </a:lnTo>
                <a:lnTo>
                  <a:pt x="3376" y="681709"/>
                </a:lnTo>
                <a:lnTo>
                  <a:pt x="13263" y="734973"/>
                </a:lnTo>
                <a:lnTo>
                  <a:pt x="29296" y="785868"/>
                </a:lnTo>
                <a:lnTo>
                  <a:pt x="51108" y="833964"/>
                </a:lnTo>
                <a:lnTo>
                  <a:pt x="197491" y="724354"/>
                </a:lnTo>
                <a:lnTo>
                  <a:pt x="189630" y="700984"/>
                </a:lnTo>
                <a:lnTo>
                  <a:pt x="183883" y="676858"/>
                </a:lnTo>
                <a:lnTo>
                  <a:pt x="180356" y="652018"/>
                </a:lnTo>
                <a:lnTo>
                  <a:pt x="179156" y="626504"/>
                </a:lnTo>
                <a:lnTo>
                  <a:pt x="183463" y="578260"/>
                </a:lnTo>
                <a:lnTo>
                  <a:pt x="195883" y="532828"/>
                </a:lnTo>
                <a:lnTo>
                  <a:pt x="215664" y="490972"/>
                </a:lnTo>
                <a:lnTo>
                  <a:pt x="242056" y="453458"/>
                </a:lnTo>
                <a:lnTo>
                  <a:pt x="274309" y="421049"/>
                </a:lnTo>
                <a:lnTo>
                  <a:pt x="311670" y="394511"/>
                </a:lnTo>
                <a:lnTo>
                  <a:pt x="353389" y="374608"/>
                </a:lnTo>
                <a:lnTo>
                  <a:pt x="398715" y="362106"/>
                </a:lnTo>
                <a:lnTo>
                  <a:pt x="446897" y="357769"/>
                </a:lnTo>
                <a:lnTo>
                  <a:pt x="1222766" y="357769"/>
                </a:lnTo>
                <a:lnTo>
                  <a:pt x="1342032" y="268180"/>
                </a:lnTo>
                <a:lnTo>
                  <a:pt x="984263" y="0"/>
                </a:lnTo>
                <a:close/>
              </a:path>
              <a:path w="1342390" h="834389">
                <a:moveTo>
                  <a:pt x="1222766" y="357769"/>
                </a:moveTo>
                <a:lnTo>
                  <a:pt x="984263" y="357769"/>
                </a:lnTo>
                <a:lnTo>
                  <a:pt x="984263" y="536926"/>
                </a:lnTo>
                <a:lnTo>
                  <a:pt x="1222766" y="357769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5651035" y="4333550"/>
            <a:ext cx="1342390" cy="834390"/>
          </a:xfrm>
          <a:custGeom>
            <a:avLst/>
            <a:gdLst/>
            <a:ahLst/>
            <a:cxnLst/>
            <a:rect l="l" t="t" r="r" b="b"/>
            <a:pathLst>
              <a:path w="1342390" h="834389">
                <a:moveTo>
                  <a:pt x="357758" y="297048"/>
                </a:moveTo>
                <a:lnTo>
                  <a:pt x="0" y="565783"/>
                </a:lnTo>
                <a:lnTo>
                  <a:pt x="357758" y="833964"/>
                </a:lnTo>
                <a:lnTo>
                  <a:pt x="357758" y="655362"/>
                </a:lnTo>
                <a:lnTo>
                  <a:pt x="894684" y="655362"/>
                </a:lnTo>
                <a:lnTo>
                  <a:pt x="943464" y="652728"/>
                </a:lnTo>
                <a:lnTo>
                  <a:pt x="990713" y="645012"/>
                </a:lnTo>
                <a:lnTo>
                  <a:pt x="1036160" y="632490"/>
                </a:lnTo>
                <a:lnTo>
                  <a:pt x="1079533" y="615439"/>
                </a:lnTo>
                <a:lnTo>
                  <a:pt x="1120561" y="594134"/>
                </a:lnTo>
                <a:lnTo>
                  <a:pt x="1158971" y="568853"/>
                </a:lnTo>
                <a:lnTo>
                  <a:pt x="1194492" y="539873"/>
                </a:lnTo>
                <a:lnTo>
                  <a:pt x="1226852" y="507469"/>
                </a:lnTo>
                <a:lnTo>
                  <a:pt x="1252292" y="476205"/>
                </a:lnTo>
                <a:lnTo>
                  <a:pt x="357758" y="476205"/>
                </a:lnTo>
                <a:lnTo>
                  <a:pt x="357758" y="297048"/>
                </a:lnTo>
                <a:close/>
              </a:path>
              <a:path w="1342390" h="834389">
                <a:moveTo>
                  <a:pt x="1290924" y="0"/>
                </a:moveTo>
                <a:lnTo>
                  <a:pt x="1144530" y="109713"/>
                </a:lnTo>
                <a:lnTo>
                  <a:pt x="1152395" y="133032"/>
                </a:lnTo>
                <a:lnTo>
                  <a:pt x="1158142" y="157188"/>
                </a:lnTo>
                <a:lnTo>
                  <a:pt x="1161667" y="182185"/>
                </a:lnTo>
                <a:lnTo>
                  <a:pt x="1162865" y="208025"/>
                </a:lnTo>
                <a:lnTo>
                  <a:pt x="1158543" y="256100"/>
                </a:lnTo>
                <a:lnTo>
                  <a:pt x="1146083" y="301402"/>
                </a:lnTo>
                <a:lnTo>
                  <a:pt x="1126243" y="343161"/>
                </a:lnTo>
                <a:lnTo>
                  <a:pt x="1099781" y="380607"/>
                </a:lnTo>
                <a:lnTo>
                  <a:pt x="1067456" y="412970"/>
                </a:lnTo>
                <a:lnTo>
                  <a:pt x="1030026" y="439481"/>
                </a:lnTo>
                <a:lnTo>
                  <a:pt x="988248" y="459370"/>
                </a:lnTo>
                <a:lnTo>
                  <a:pt x="942881" y="471868"/>
                </a:lnTo>
                <a:lnTo>
                  <a:pt x="894684" y="476205"/>
                </a:lnTo>
                <a:lnTo>
                  <a:pt x="1252292" y="476205"/>
                </a:lnTo>
                <a:lnTo>
                  <a:pt x="1281002" y="433498"/>
                </a:lnTo>
                <a:lnTo>
                  <a:pt x="1302248" y="392484"/>
                </a:lnTo>
                <a:lnTo>
                  <a:pt x="1319246" y="349154"/>
                </a:lnTo>
                <a:lnTo>
                  <a:pt x="1331724" y="303782"/>
                </a:lnTo>
                <a:lnTo>
                  <a:pt x="1339410" y="256647"/>
                </a:lnTo>
                <a:lnTo>
                  <a:pt x="1342032" y="208025"/>
                </a:lnTo>
                <a:lnTo>
                  <a:pt x="1338655" y="152541"/>
                </a:lnTo>
                <a:lnTo>
                  <a:pt x="1328768" y="99104"/>
                </a:lnTo>
                <a:lnTo>
                  <a:pt x="1312736" y="48120"/>
                </a:lnTo>
                <a:lnTo>
                  <a:pt x="1290924" y="0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0" y="11308556"/>
                </a:moveTo>
                <a:lnTo>
                  <a:pt x="20104099" y="11308556"/>
                </a:lnTo>
                <a:lnTo>
                  <a:pt x="20104099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309B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57298" y="1456987"/>
            <a:ext cx="15143152" cy="162993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6330"/>
              </a:lnSpc>
              <a:spcBef>
                <a:spcPts val="110"/>
              </a:spcBef>
            </a:pPr>
            <a:r>
              <a:rPr sz="5350" dirty="0">
                <a:latin typeface="NewJuneBold" panose="02000503040000020004" pitchFamily="50" charset="0"/>
              </a:rPr>
              <a:t>ERP Saúde - </a:t>
            </a:r>
            <a:r>
              <a:rPr sz="5350" dirty="0" err="1">
                <a:latin typeface="NewJuneBold" panose="02000503040000020004" pitchFamily="50" charset="0"/>
              </a:rPr>
              <a:t>Segmento</a:t>
            </a:r>
            <a:r>
              <a:rPr lang="pt-BR" sz="5350" dirty="0">
                <a:latin typeface="NewJuneBold" panose="02000503040000020004" pitchFamily="50" charset="0"/>
              </a:rPr>
              <a:t>s</a:t>
            </a:r>
            <a:r>
              <a:rPr sz="5350" dirty="0">
                <a:latin typeface="NewJuneBold" panose="02000503040000020004" pitchFamily="50" charset="0"/>
              </a:rPr>
              <a:t>:</a:t>
            </a:r>
          </a:p>
          <a:p>
            <a:pPr marL="12700">
              <a:lnSpc>
                <a:spcPts val="6330"/>
              </a:lnSpc>
            </a:pPr>
            <a:r>
              <a:rPr sz="5350" dirty="0">
                <a:latin typeface="NewJuneBold" panose="02000503040000020004" pitchFamily="50" charset="0"/>
              </a:rPr>
              <a:t>Hospitais e Operadoras de Planos de Saúde.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57298" y="3902075"/>
            <a:ext cx="17381220" cy="35162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9600"/>
              </a:lnSpc>
              <a:spcBef>
                <a:spcPts val="95"/>
              </a:spcBef>
            </a:pPr>
            <a:r>
              <a:rPr lang="pt-BR" sz="3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O segredo para ter um modelo de negócio saudável é acompanhar os processos internos de maneira organizada do começo ao fim. Para que hospitais e operadoras de planos de saúde controlem com maior segurança toda a gestão do seu negócio, criamos o </a:t>
            </a:r>
            <a:r>
              <a:rPr lang="pt-BR" sz="3450" dirty="0" err="1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Ancode</a:t>
            </a:r>
            <a:r>
              <a:rPr lang="pt-BR" sz="3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 Saúde. Um sistema completo e intuitivo, totalmente integrado para controlar, facilitar e automatizar os processos operacionais do dia a dia.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7298" y="1448591"/>
            <a:ext cx="4170352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350" dirty="0">
                <a:solidFill>
                  <a:srgbClr val="144177"/>
                </a:solidFill>
                <a:latin typeface="NewJuneBold" panose="02000503040000020004" pitchFamily="50" charset="0"/>
              </a:rPr>
              <a:t>Tecnologias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309360" y="6132023"/>
            <a:ext cx="2350750" cy="2230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399692" y="6149608"/>
            <a:ext cx="2300703" cy="22764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73100" y="3735937"/>
            <a:ext cx="3892544" cy="14192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004820" y="3975380"/>
            <a:ext cx="3901841" cy="94034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648422" y="3757979"/>
            <a:ext cx="5042190" cy="137514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516520" y="6065080"/>
            <a:ext cx="2225840" cy="22872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170" y="6140801"/>
            <a:ext cx="3407060" cy="21866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13331750" y="1593948"/>
            <a:ext cx="5744210" cy="7903988"/>
          </a:xfrm>
          <a:prstGeom prst="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7180033" y="1600485"/>
            <a:ext cx="5744210" cy="7897451"/>
          </a:xfrm>
          <a:prstGeom prst="rect">
            <a:avLst/>
          </a:prstGeom>
          <a:solidFill>
            <a:srgbClr val="309B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7298" y="1446573"/>
            <a:ext cx="5313352" cy="2136482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 marR="5080">
              <a:lnSpc>
                <a:spcPts val="5320"/>
              </a:lnSpc>
              <a:spcBef>
                <a:spcPts val="760"/>
              </a:spcBef>
            </a:pPr>
            <a:r>
              <a:rPr sz="4900" dirty="0">
                <a:solidFill>
                  <a:srgbClr val="144177"/>
                </a:solidFill>
                <a:latin typeface="NewJuneBold" panose="02000503040000020004" pitchFamily="50" charset="0"/>
              </a:rPr>
              <a:t>Gestão de  Operadoras de  Planos de Saúde</a:t>
            </a:r>
            <a:endParaRPr sz="4900" dirty="0">
              <a:latin typeface="NewJuneBold" panose="02000503040000020004" pitchFamily="50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57298" y="3679035"/>
            <a:ext cx="5410835" cy="539827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>
              <a:lnSpc>
                <a:spcPct val="99700"/>
              </a:lnSpc>
              <a:spcBef>
                <a:spcPts val="135"/>
              </a:spcBef>
            </a:pPr>
            <a:r>
              <a:rPr lang="pt-BR" sz="2900" dirty="0">
                <a:solidFill>
                  <a:srgbClr val="144177"/>
                </a:solidFill>
                <a:latin typeface="NewJuneMedium" panose="02000503040000020004" pitchFamily="50" charset="0"/>
                <a:cs typeface="Tahoma"/>
              </a:rPr>
              <a:t>Por meio de funções intuitivas, simplificadas e ricas em detalhes, este sistema foi especialmente desenvolvido para o controle gerencial de Operadoras de Planos de Saúde. Proporciona maior</a:t>
            </a:r>
          </a:p>
          <a:p>
            <a:pPr marL="12700" marR="5080">
              <a:lnSpc>
                <a:spcPct val="99700"/>
              </a:lnSpc>
              <a:spcBef>
                <a:spcPts val="135"/>
              </a:spcBef>
            </a:pPr>
            <a:r>
              <a:rPr lang="pt-BR" sz="2900" dirty="0">
                <a:solidFill>
                  <a:srgbClr val="144177"/>
                </a:solidFill>
                <a:latin typeface="NewJuneMedium" panose="02000503040000020004" pitchFamily="50" charset="0"/>
                <a:cs typeface="Tahoma"/>
              </a:rPr>
              <a:t>organização, aumento da</a:t>
            </a:r>
          </a:p>
          <a:p>
            <a:pPr marL="12700" marR="5080">
              <a:lnSpc>
                <a:spcPct val="99700"/>
              </a:lnSpc>
              <a:spcBef>
                <a:spcPts val="135"/>
              </a:spcBef>
            </a:pPr>
            <a:r>
              <a:rPr lang="pt-BR" sz="2900" dirty="0">
                <a:solidFill>
                  <a:srgbClr val="144177"/>
                </a:solidFill>
                <a:latin typeface="NewJuneMedium" panose="02000503040000020004" pitchFamily="50" charset="0"/>
                <a:cs typeface="Tahoma"/>
              </a:rPr>
              <a:t>produtividade, redução de erros e consequentemente, melhorias na performance da empresa. </a:t>
            </a:r>
            <a:endParaRPr sz="2900" dirty="0">
              <a:latin typeface="NewJuneMedium" panose="02000503040000020004" pitchFamily="50" charset="0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331750" y="1600485"/>
            <a:ext cx="5178500" cy="602408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25145" rIns="0" bIns="0" rtlCol="0">
            <a:spAutoFit/>
          </a:bodyPr>
          <a:lstStyle/>
          <a:p>
            <a:pPr marL="687070">
              <a:lnSpc>
                <a:spcPct val="100000"/>
              </a:lnSpc>
              <a:spcBef>
                <a:spcPts val="4135"/>
              </a:spcBef>
            </a:pPr>
            <a:r>
              <a:rPr sz="53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Dados ANS</a:t>
            </a:r>
            <a:endParaRPr sz="5300" dirty="0">
              <a:latin typeface="NewJuneBold" panose="02000503040000020004" pitchFamily="50" charset="0"/>
              <a:cs typeface="Lucida Sans"/>
            </a:endParaRPr>
          </a:p>
          <a:p>
            <a:pPr marL="975994" indent="-288925">
              <a:lnSpc>
                <a:spcPct val="100000"/>
              </a:lnSpc>
              <a:spcBef>
                <a:spcPts val="2425"/>
              </a:spcBef>
              <a:buChar char="-"/>
              <a:tabLst>
                <a:tab pos="937260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SIB - XML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75994" indent="-288925">
              <a:lnSpc>
                <a:spcPct val="100000"/>
              </a:lnSpc>
              <a:spcBef>
                <a:spcPts val="1035"/>
              </a:spcBef>
              <a:buChar char="-"/>
              <a:tabLst>
                <a:tab pos="937260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SIP - XML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75994" indent="-288925">
              <a:lnSpc>
                <a:spcPct val="100000"/>
              </a:lnSpc>
              <a:spcBef>
                <a:spcPts val="1040"/>
              </a:spcBef>
              <a:buChar char="-"/>
              <a:tabLst>
                <a:tab pos="937260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Livros Auxiliares ANS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75994" indent="-288925">
              <a:lnSpc>
                <a:spcPct val="100000"/>
              </a:lnSpc>
              <a:spcBef>
                <a:spcPts val="1040"/>
              </a:spcBef>
              <a:buChar char="-"/>
              <a:tabLst>
                <a:tab pos="937260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Monitoramento XML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75994" indent="-288925">
              <a:lnSpc>
                <a:spcPct val="100000"/>
              </a:lnSpc>
              <a:spcBef>
                <a:spcPts val="1040"/>
              </a:spcBef>
              <a:buChar char="-"/>
              <a:tabLst>
                <a:tab pos="937260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RPS </a:t>
            </a:r>
            <a:r>
              <a:rPr lang="pt-BR"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-  </a:t>
            </a: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XML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75994" indent="-288925">
              <a:lnSpc>
                <a:spcPct val="100000"/>
              </a:lnSpc>
              <a:spcBef>
                <a:spcPts val="1040"/>
              </a:spcBef>
              <a:buChar char="-"/>
              <a:tabLst>
                <a:tab pos="937260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Fluxo de Caixa - ANS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75994" marR="1076325" indent="-288925">
              <a:lnSpc>
                <a:spcPts val="3460"/>
              </a:lnSpc>
              <a:spcBef>
                <a:spcPts val="1170"/>
              </a:spcBef>
              <a:buChar char="-"/>
              <a:tabLst>
                <a:tab pos="937260" algn="l"/>
              </a:tabLst>
            </a:pPr>
            <a:r>
              <a:rPr sz="2900" dirty="0" err="1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Ressarcimento</a:t>
            </a: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 SUS</a:t>
            </a:r>
            <a:r>
              <a:rPr lang="pt-BR"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 </a:t>
            </a: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-  XML</a:t>
            </a:r>
            <a:endParaRPr sz="2900" dirty="0">
              <a:latin typeface="NewJuneMedium" panose="02000503040000020004" pitchFamily="50" charset="0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80032" y="1602913"/>
            <a:ext cx="6151717" cy="6843540"/>
          </a:xfrm>
          <a:prstGeom prst="rect">
            <a:avLst/>
          </a:prstGeom>
          <a:noFill/>
        </p:spPr>
        <p:txBody>
          <a:bodyPr vert="horz" wrap="square" lIns="0" tIns="625475" rIns="0" bIns="0" rtlCol="0">
            <a:spAutoFit/>
          </a:bodyPr>
          <a:lstStyle/>
          <a:p>
            <a:pPr marL="719455" marR="1654810">
              <a:lnSpc>
                <a:spcPts val="5320"/>
              </a:lnSpc>
              <a:spcBef>
                <a:spcPts val="4925"/>
              </a:spcBef>
            </a:pPr>
            <a:r>
              <a:rPr lang="pt-BR" sz="53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Gestão de Planos</a:t>
            </a:r>
            <a:endParaRPr sz="5300" dirty="0">
              <a:latin typeface="NewJuneBold" panose="02000503040000020004" pitchFamily="50" charset="0"/>
              <a:cs typeface="Lucida Sans"/>
            </a:endParaRPr>
          </a:p>
          <a:p>
            <a:pPr marL="1007744" marR="1689100" indent="-288290">
              <a:lnSpc>
                <a:spcPts val="3190"/>
              </a:lnSpc>
              <a:spcBef>
                <a:spcPts val="1970"/>
              </a:spcBef>
              <a:buChar char="-"/>
              <a:tabLst>
                <a:tab pos="969644" algn="l"/>
              </a:tabLst>
            </a:pPr>
            <a:r>
              <a:rPr sz="2900" dirty="0" err="1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Administração</a:t>
            </a: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 de </a:t>
            </a:r>
            <a:r>
              <a:rPr sz="2900" dirty="0" err="1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Vendas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69010" indent="-249554">
              <a:lnSpc>
                <a:spcPct val="100000"/>
              </a:lnSpc>
              <a:spcBef>
                <a:spcPts val="185"/>
              </a:spcBef>
              <a:buChar char="-"/>
              <a:tabLst>
                <a:tab pos="969644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Auditoria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69010" indent="-249554">
              <a:lnSpc>
                <a:spcPct val="100000"/>
              </a:lnSpc>
              <a:spcBef>
                <a:spcPts val="245"/>
              </a:spcBef>
              <a:buChar char="-"/>
              <a:tabLst>
                <a:tab pos="969644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Atendimento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69010" indent="-249554">
              <a:lnSpc>
                <a:spcPct val="100000"/>
              </a:lnSpc>
              <a:spcBef>
                <a:spcPts val="245"/>
              </a:spcBef>
              <a:buChar char="-"/>
              <a:tabLst>
                <a:tab pos="969644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Cadastros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69010" indent="-249554">
              <a:lnSpc>
                <a:spcPct val="100000"/>
              </a:lnSpc>
              <a:spcBef>
                <a:spcPts val="244"/>
              </a:spcBef>
              <a:buChar char="-"/>
              <a:tabLst>
                <a:tab pos="969644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Compras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69010" indent="-249554">
              <a:lnSpc>
                <a:spcPct val="100000"/>
              </a:lnSpc>
              <a:spcBef>
                <a:spcPts val="240"/>
              </a:spcBef>
              <a:buChar char="-"/>
              <a:tabLst>
                <a:tab pos="969644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Estoque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69010" indent="-249554">
              <a:lnSpc>
                <a:spcPct val="100000"/>
              </a:lnSpc>
              <a:spcBef>
                <a:spcPts val="245"/>
              </a:spcBef>
              <a:buChar char="-"/>
              <a:tabLst>
                <a:tab pos="969644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Faturamento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69010" indent="-249554">
              <a:lnSpc>
                <a:spcPct val="100000"/>
              </a:lnSpc>
              <a:spcBef>
                <a:spcPts val="245"/>
              </a:spcBef>
              <a:buChar char="-"/>
              <a:tabLst>
                <a:tab pos="969644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Gerencial</a:t>
            </a:r>
            <a:endParaRPr sz="2900" dirty="0">
              <a:latin typeface="NewJuneMedium" panose="02000503040000020004" pitchFamily="50" charset="0"/>
              <a:cs typeface="Tahoma"/>
            </a:endParaRPr>
          </a:p>
          <a:p>
            <a:pPr marL="969010" indent="-249554">
              <a:lnSpc>
                <a:spcPct val="100000"/>
              </a:lnSpc>
              <a:spcBef>
                <a:spcPts val="244"/>
              </a:spcBef>
              <a:buChar char="-"/>
              <a:tabLst>
                <a:tab pos="969644" algn="l"/>
              </a:tabLst>
            </a:pPr>
            <a:r>
              <a:rPr sz="29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Intercâmbio</a:t>
            </a:r>
            <a:endParaRPr sz="2900" dirty="0">
              <a:latin typeface="NewJuneMedium" panose="02000503040000020004" pitchFamily="50" charset="0"/>
              <a:cs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7180031" y="1593948"/>
            <a:ext cx="5744210" cy="7903988"/>
          </a:xfrm>
          <a:prstGeom prst="rect">
            <a:avLst/>
          </a:prstGeom>
          <a:solidFill>
            <a:srgbClr val="097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1028314" y="1600485"/>
            <a:ext cx="5744210" cy="7897451"/>
          </a:xfrm>
          <a:prstGeom prst="rect">
            <a:avLst/>
          </a:prstGeom>
          <a:solidFill>
            <a:srgbClr val="309B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13331748" y="1587411"/>
            <a:ext cx="5744210" cy="7897451"/>
          </a:xfrm>
          <a:prstGeom prst="rect">
            <a:avLst/>
          </a:prstGeom>
          <a:solidFill>
            <a:srgbClr val="309B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object 2"/>
          <p:cNvSpPr txBox="1"/>
          <p:nvPr/>
        </p:nvSpPr>
        <p:spPr>
          <a:xfrm>
            <a:off x="13331750" y="1600485"/>
            <a:ext cx="5744210" cy="4693592"/>
          </a:xfrm>
          <a:prstGeom prst="rect">
            <a:avLst/>
          </a:prstGeom>
          <a:noFill/>
        </p:spPr>
        <p:txBody>
          <a:bodyPr vert="horz" wrap="square" lIns="0" tIns="467359" rIns="0" bIns="0" rtlCol="0">
            <a:spAutoFit/>
          </a:bodyPr>
          <a:lstStyle/>
          <a:p>
            <a:pPr marL="687070">
              <a:lnSpc>
                <a:spcPct val="100000"/>
              </a:lnSpc>
              <a:spcBef>
                <a:spcPts val="3679"/>
              </a:spcBef>
            </a:pPr>
            <a:r>
              <a:rPr sz="53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Financeiro</a:t>
            </a:r>
            <a:endParaRPr sz="5300" dirty="0">
              <a:latin typeface="NewJuneBold" panose="02000503040000020004" pitchFamily="50" charset="0"/>
              <a:cs typeface="Lucida Sans"/>
            </a:endParaRPr>
          </a:p>
          <a:p>
            <a:pPr marL="936625" indent="-249554">
              <a:lnSpc>
                <a:spcPct val="100000"/>
              </a:lnSpc>
              <a:spcBef>
                <a:spcPts val="2420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Fluxo de Caixa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775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Contas a Pagar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780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Contas a Receber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775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Caixa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775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Tesouraria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775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DRE</a:t>
            </a:r>
            <a:endParaRPr sz="2800" dirty="0">
              <a:latin typeface="NewJuneMedium" panose="02000503040000020004" pitchFamily="50" charset="0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80033" y="1600485"/>
            <a:ext cx="5744210" cy="6940360"/>
          </a:xfrm>
          <a:prstGeom prst="rect">
            <a:avLst/>
          </a:prstGeom>
          <a:noFill/>
        </p:spPr>
        <p:txBody>
          <a:bodyPr vert="horz" wrap="square" lIns="0" tIns="467359" rIns="0" bIns="0" rtlCol="0">
            <a:spAutoFit/>
          </a:bodyPr>
          <a:lstStyle/>
          <a:p>
            <a:pPr marL="687070">
              <a:lnSpc>
                <a:spcPct val="100000"/>
              </a:lnSpc>
              <a:spcBef>
                <a:spcPts val="3679"/>
              </a:spcBef>
            </a:pPr>
            <a:r>
              <a:rPr sz="53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Contábil</a:t>
            </a:r>
            <a:endParaRPr sz="5300" dirty="0">
              <a:latin typeface="NewJuneBold" panose="02000503040000020004" pitchFamily="50" charset="0"/>
              <a:cs typeface="Lucida Sans"/>
            </a:endParaRPr>
          </a:p>
          <a:p>
            <a:pPr marL="687070">
              <a:lnSpc>
                <a:spcPct val="100000"/>
              </a:lnSpc>
              <a:spcBef>
                <a:spcPts val="20"/>
              </a:spcBef>
            </a:pPr>
            <a:r>
              <a:rPr sz="53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/ Fiscal / RH</a:t>
            </a:r>
            <a:endParaRPr sz="5300" dirty="0">
              <a:latin typeface="NewJuneBold" panose="02000503040000020004" pitchFamily="50" charset="0"/>
              <a:cs typeface="Lucida Sans"/>
            </a:endParaRPr>
          </a:p>
          <a:p>
            <a:pPr marL="936625" indent="-249554">
              <a:lnSpc>
                <a:spcPct val="100000"/>
              </a:lnSpc>
              <a:spcBef>
                <a:spcPts val="2425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Plano de Contas ANS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509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Balancete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509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Balanço Patrimonial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509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Razão Contábil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509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SPED ECD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509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SPED ECF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509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SPED eSocial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509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SPED ReInf</a:t>
            </a:r>
            <a:endParaRPr sz="2800" dirty="0">
              <a:latin typeface="NewJuneMedium" panose="02000503040000020004" pitchFamily="50" charset="0"/>
              <a:cs typeface="Tahoma"/>
            </a:endParaRPr>
          </a:p>
          <a:p>
            <a:pPr marL="936625" indent="-249554">
              <a:lnSpc>
                <a:spcPct val="100000"/>
              </a:lnSpc>
              <a:spcBef>
                <a:spcPts val="509"/>
              </a:spcBef>
              <a:buChar char="-"/>
              <a:tabLst>
                <a:tab pos="937260" algn="l"/>
              </a:tabLst>
            </a:pPr>
            <a:r>
              <a:rPr sz="28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Folha de Pagamento</a:t>
            </a:r>
            <a:endParaRPr sz="2800" dirty="0">
              <a:latin typeface="NewJuneMedium" panose="02000503040000020004" pitchFamily="50" charset="0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28313" y="1600485"/>
            <a:ext cx="6151715" cy="7461017"/>
          </a:xfrm>
          <a:prstGeom prst="rect">
            <a:avLst/>
          </a:prstGeom>
          <a:noFill/>
        </p:spPr>
        <p:txBody>
          <a:bodyPr vert="horz" wrap="square" lIns="0" tIns="490220" rIns="0" bIns="0" rtlCol="0">
            <a:spAutoFit/>
          </a:bodyPr>
          <a:lstStyle/>
          <a:p>
            <a:pPr marL="551815">
              <a:lnSpc>
                <a:spcPct val="100000"/>
              </a:lnSpc>
              <a:spcBef>
                <a:spcPts val="3860"/>
              </a:spcBef>
            </a:pPr>
            <a:r>
              <a:rPr sz="45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Autorizador Web</a:t>
            </a:r>
            <a:endParaRPr sz="4500" dirty="0">
              <a:latin typeface="NewJuneBold" panose="02000503040000020004" pitchFamily="50" charset="0"/>
              <a:cs typeface="Lucida Sans"/>
            </a:endParaRPr>
          </a:p>
          <a:p>
            <a:pPr marL="814705" indent="-262890">
              <a:spcBef>
                <a:spcPts val="969"/>
              </a:spcBef>
              <a:buChar char="-"/>
              <a:tabLst>
                <a:tab pos="779780" algn="l"/>
              </a:tabLst>
            </a:pP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Agenda</a:t>
            </a:r>
            <a:endParaRPr sz="2650" dirty="0">
              <a:latin typeface="NewJuneMedium" panose="02000503040000020004" pitchFamily="50" charset="0"/>
              <a:cs typeface="Tahoma"/>
            </a:endParaRPr>
          </a:p>
          <a:p>
            <a:pPr marL="814705" indent="-262890">
              <a:spcBef>
                <a:spcPts val="280"/>
              </a:spcBef>
              <a:buChar char="-"/>
              <a:tabLst>
                <a:tab pos="779780" algn="l"/>
              </a:tabLst>
            </a:pP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Elegibilidade</a:t>
            </a:r>
            <a:endParaRPr sz="2650" dirty="0">
              <a:latin typeface="NewJuneMedium" panose="02000503040000020004" pitchFamily="50" charset="0"/>
              <a:cs typeface="Tahoma"/>
            </a:endParaRPr>
          </a:p>
          <a:p>
            <a:pPr marL="814705" indent="-262890">
              <a:spcBef>
                <a:spcPts val="275"/>
              </a:spcBef>
              <a:buChar char="-"/>
              <a:tabLst>
                <a:tab pos="779780" algn="l"/>
              </a:tabLst>
            </a:pP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Receituário</a:t>
            </a:r>
            <a:endParaRPr sz="2650" dirty="0">
              <a:latin typeface="NewJuneMedium" panose="02000503040000020004" pitchFamily="50" charset="0"/>
              <a:cs typeface="Tahoma"/>
            </a:endParaRPr>
          </a:p>
          <a:p>
            <a:pPr marL="814705" indent="-262890">
              <a:spcBef>
                <a:spcPts val="280"/>
              </a:spcBef>
              <a:buChar char="-"/>
              <a:tabLst>
                <a:tab pos="779780" algn="l"/>
              </a:tabLst>
            </a:pP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Prontuário de utilização</a:t>
            </a:r>
            <a:endParaRPr sz="2650" dirty="0">
              <a:latin typeface="NewJuneMedium" panose="02000503040000020004" pitchFamily="50" charset="0"/>
              <a:cs typeface="Tahoma"/>
            </a:endParaRPr>
          </a:p>
          <a:p>
            <a:pPr marL="814705" marR="2512695" indent="-262890">
              <a:spcBef>
                <a:spcPts val="580"/>
              </a:spcBef>
              <a:buChar char="-"/>
              <a:tabLst>
                <a:tab pos="779780" algn="l"/>
              </a:tabLst>
            </a:pP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Autorização de  Procedimentos</a:t>
            </a:r>
            <a:endParaRPr sz="2650" dirty="0">
              <a:latin typeface="NewJuneMedium" panose="02000503040000020004" pitchFamily="50" charset="0"/>
              <a:cs typeface="Tahoma"/>
            </a:endParaRPr>
          </a:p>
          <a:p>
            <a:pPr marL="779145" indent="-227329">
              <a:spcBef>
                <a:spcPts val="219"/>
              </a:spcBef>
              <a:buChar char="-"/>
              <a:tabLst>
                <a:tab pos="779780" algn="l"/>
              </a:tabLst>
            </a:pPr>
            <a:r>
              <a:rPr sz="2650" dirty="0" err="1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Autorização</a:t>
            </a: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 de</a:t>
            </a:r>
            <a:br>
              <a:rPr lang="pt-BR"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</a:b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 Internações</a:t>
            </a:r>
            <a:endParaRPr sz="2650" dirty="0">
              <a:latin typeface="NewJuneMedium" panose="02000503040000020004" pitchFamily="50" charset="0"/>
              <a:cs typeface="Tahoma"/>
            </a:endParaRPr>
          </a:p>
          <a:p>
            <a:pPr marL="779145" indent="-227329">
              <a:spcBef>
                <a:spcPts val="275"/>
              </a:spcBef>
              <a:buChar char="-"/>
              <a:tabLst>
                <a:tab pos="779780" algn="l"/>
              </a:tabLst>
            </a:pP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Faturamento TISS</a:t>
            </a:r>
            <a:endParaRPr sz="2650" dirty="0">
              <a:latin typeface="NewJuneMedium" panose="02000503040000020004" pitchFamily="50" charset="0"/>
              <a:cs typeface="Tahoma"/>
            </a:endParaRPr>
          </a:p>
          <a:p>
            <a:pPr marL="814705" marR="1896745" indent="-262890">
              <a:spcBef>
                <a:spcPts val="585"/>
              </a:spcBef>
              <a:buChar char="-"/>
              <a:tabLst>
                <a:tab pos="779780" algn="l"/>
              </a:tabLst>
            </a:pP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Demonstrativos de  Pagamento</a:t>
            </a:r>
            <a:endParaRPr sz="2650" dirty="0">
              <a:latin typeface="NewJuneMedium" panose="02000503040000020004" pitchFamily="50" charset="0"/>
              <a:cs typeface="Tahoma"/>
            </a:endParaRPr>
          </a:p>
          <a:p>
            <a:pPr marL="779145" indent="-227329">
              <a:spcBef>
                <a:spcPts val="215"/>
              </a:spcBef>
              <a:buChar char="-"/>
              <a:tabLst>
                <a:tab pos="779780" algn="l"/>
              </a:tabLst>
            </a:pP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Biometria Digital</a:t>
            </a:r>
            <a:endParaRPr sz="2650" dirty="0">
              <a:latin typeface="NewJuneMedium" panose="02000503040000020004" pitchFamily="50" charset="0"/>
              <a:cs typeface="Tahoma"/>
            </a:endParaRPr>
          </a:p>
          <a:p>
            <a:pPr marL="779145" indent="-227329">
              <a:spcBef>
                <a:spcPts val="275"/>
              </a:spcBef>
              <a:buChar char="-"/>
              <a:tabLst>
                <a:tab pos="779780" algn="l"/>
              </a:tabLst>
            </a:pP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Biometria Facial</a:t>
            </a:r>
            <a:endParaRPr sz="2650" dirty="0">
              <a:latin typeface="NewJuneMedium" panose="02000503040000020004" pitchFamily="50" charset="0"/>
              <a:cs typeface="Tahoma"/>
            </a:endParaRPr>
          </a:p>
          <a:p>
            <a:pPr marL="779145" indent="-227329">
              <a:spcBef>
                <a:spcPts val="280"/>
              </a:spcBef>
              <a:buChar char="-"/>
              <a:tabLst>
                <a:tab pos="779780" algn="l"/>
              </a:tabLst>
            </a:pPr>
            <a:r>
              <a:rPr sz="26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Relatórios de Produção</a:t>
            </a:r>
            <a:endParaRPr sz="2650" dirty="0">
              <a:latin typeface="NewJuneMedium" panose="02000503040000020004" pitchFamily="50" charset="0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88" y="0"/>
            <a:ext cx="20101544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74012" y="1433453"/>
            <a:ext cx="6973038" cy="8124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200" dirty="0">
                <a:latin typeface="NewJuneBold" panose="02000503040000020004" pitchFamily="50" charset="0"/>
              </a:rPr>
              <a:t>Gestão de Hospitais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1174012" y="2790831"/>
            <a:ext cx="17756074" cy="26725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7300"/>
              </a:lnSpc>
              <a:spcBef>
                <a:spcPts val="95"/>
              </a:spcBef>
            </a:pPr>
            <a:r>
              <a:rPr lang="pt-BR" dirty="0">
                <a:latin typeface="NewJuneMedium" panose="02000503040000020004" pitchFamily="50" charset="0"/>
              </a:rPr>
              <a:t>Conte com um sistema integrado de alta confiança para administrar todos os setores do hospital. Tenha as informações necessárias para tomar as melhores decisões sempre que precisar. Reduza custos, controle o uso de materiais e acima de</a:t>
            </a:r>
          </a:p>
          <a:p>
            <a:pPr marL="12700" marR="5080">
              <a:lnSpc>
                <a:spcPct val="107300"/>
              </a:lnSpc>
              <a:spcBef>
                <a:spcPts val="95"/>
              </a:spcBef>
            </a:pPr>
            <a:r>
              <a:rPr lang="pt-BR" dirty="0">
                <a:latin typeface="NewJuneMedium" panose="02000503040000020004" pitchFamily="50" charset="0"/>
              </a:rPr>
              <a:t>tudo, ofereça segurança aos pacientes com seu banco de dados</a:t>
            </a:r>
          </a:p>
          <a:p>
            <a:pPr marL="12700" marR="5080">
              <a:lnSpc>
                <a:spcPct val="107300"/>
              </a:lnSpc>
              <a:spcBef>
                <a:spcPts val="95"/>
              </a:spcBef>
            </a:pPr>
            <a:r>
              <a:rPr lang="pt-BR" dirty="0">
                <a:latin typeface="NewJuneMedium" panose="02000503040000020004" pitchFamily="50" charset="0"/>
              </a:rPr>
              <a:t>completo e eficiente.</a:t>
            </a:r>
            <a:endParaRPr dirty="0">
              <a:latin typeface="NewJuneMedium" panose="02000503040000020004" pitchFamily="50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59719" y="6005885"/>
            <a:ext cx="4301490" cy="4085093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775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Pronto Atendimento</a:t>
            </a:r>
            <a:endParaRPr sz="3200" dirty="0">
              <a:latin typeface="NewJuneBold" panose="02000503040000020004" pitchFamily="50" charset="0"/>
              <a:cs typeface="Lucida Sans"/>
            </a:endParaRPr>
          </a:p>
          <a:p>
            <a:pPr marL="292735" indent="-280035">
              <a:lnSpc>
                <a:spcPct val="100000"/>
              </a:lnSpc>
              <a:spcBef>
                <a:spcPts val="680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Internação e Alta</a:t>
            </a:r>
            <a:endParaRPr sz="3200" dirty="0">
              <a:latin typeface="NewJuneBold" panose="02000503040000020004" pitchFamily="50" charset="0"/>
              <a:cs typeface="Lucida Sans"/>
            </a:endParaRPr>
          </a:p>
          <a:p>
            <a:pPr marL="292735" indent="-280035">
              <a:lnSpc>
                <a:spcPct val="100000"/>
              </a:lnSpc>
              <a:spcBef>
                <a:spcPts val="685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Ambulatório</a:t>
            </a:r>
            <a:endParaRPr sz="3200" dirty="0">
              <a:latin typeface="NewJuneBold" panose="02000503040000020004" pitchFamily="50" charset="0"/>
              <a:cs typeface="Lucida Sans"/>
            </a:endParaRPr>
          </a:p>
          <a:p>
            <a:pPr marL="292735" indent="-280035">
              <a:lnSpc>
                <a:spcPct val="100000"/>
              </a:lnSpc>
              <a:spcBef>
                <a:spcPts val="680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Prescrição Médica</a:t>
            </a:r>
            <a:endParaRPr sz="3200" dirty="0">
              <a:latin typeface="NewJuneBold" panose="02000503040000020004" pitchFamily="50" charset="0"/>
              <a:cs typeface="Lucida Sans"/>
            </a:endParaRPr>
          </a:p>
          <a:p>
            <a:pPr marL="292735" indent="-280035">
              <a:lnSpc>
                <a:spcPct val="100000"/>
              </a:lnSpc>
              <a:spcBef>
                <a:spcPts val="680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Farmácia</a:t>
            </a:r>
            <a:endParaRPr sz="3200" dirty="0">
              <a:latin typeface="NewJuneBold" panose="02000503040000020004" pitchFamily="50" charset="0"/>
              <a:cs typeface="Lucida Sans"/>
            </a:endParaRPr>
          </a:p>
          <a:p>
            <a:pPr marL="292735" indent="-280035">
              <a:lnSpc>
                <a:spcPct val="100000"/>
              </a:lnSpc>
              <a:spcBef>
                <a:spcPts val="680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Exames</a:t>
            </a:r>
            <a:endParaRPr sz="3200" dirty="0">
              <a:latin typeface="NewJuneBold" panose="02000503040000020004" pitchFamily="50" charset="0"/>
              <a:cs typeface="Lucida Sans"/>
            </a:endParaRPr>
          </a:p>
          <a:p>
            <a:pPr marL="292735" indent="-280035">
              <a:lnSpc>
                <a:spcPct val="100000"/>
              </a:lnSpc>
              <a:spcBef>
                <a:spcPts val="680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Faturamento TISS</a:t>
            </a:r>
            <a:endParaRPr sz="3200" dirty="0">
              <a:latin typeface="NewJuneBold" panose="02000503040000020004" pitchFamily="50" charset="0"/>
              <a:cs typeface="Lucida San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25481" y="6005885"/>
            <a:ext cx="5015230" cy="390969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293370" indent="-293370">
              <a:lnSpc>
                <a:spcPct val="100000"/>
              </a:lnSpc>
              <a:spcBef>
                <a:spcPts val="775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Central de Materiais</a:t>
            </a:r>
            <a:endParaRPr sz="3200" dirty="0">
              <a:latin typeface="NewJuneBold" panose="02000503040000020004" pitchFamily="50" charset="0"/>
              <a:cs typeface="Lucida Sans"/>
            </a:endParaRPr>
          </a:p>
          <a:p>
            <a:pPr marL="293370" indent="-293370">
              <a:lnSpc>
                <a:spcPct val="100000"/>
              </a:lnSpc>
              <a:spcBef>
                <a:spcPts val="680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Centro Cirúrgico</a:t>
            </a:r>
            <a:endParaRPr sz="3200" dirty="0">
              <a:latin typeface="NewJuneBold" panose="02000503040000020004" pitchFamily="50" charset="0"/>
              <a:cs typeface="Lucida Sans"/>
            </a:endParaRPr>
          </a:p>
          <a:p>
            <a:pPr marL="293370" indent="-293370">
              <a:lnSpc>
                <a:spcPct val="100000"/>
              </a:lnSpc>
              <a:spcBef>
                <a:spcPts val="685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Compras</a:t>
            </a:r>
            <a:endParaRPr sz="3200" dirty="0">
              <a:latin typeface="NewJuneBold" panose="02000503040000020004" pitchFamily="50" charset="0"/>
              <a:cs typeface="Lucida Sans"/>
            </a:endParaRPr>
          </a:p>
          <a:p>
            <a:pPr marL="293370" indent="-293370">
              <a:lnSpc>
                <a:spcPct val="100000"/>
              </a:lnSpc>
              <a:spcBef>
                <a:spcPts val="680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Almoxarifado</a:t>
            </a:r>
            <a:endParaRPr sz="3200" dirty="0">
              <a:latin typeface="NewJuneBold" panose="02000503040000020004" pitchFamily="50" charset="0"/>
              <a:cs typeface="Lucida Sans"/>
            </a:endParaRPr>
          </a:p>
          <a:p>
            <a:pPr marL="293370" marR="5080" indent="-293370">
              <a:lnSpc>
                <a:spcPts val="3460"/>
              </a:lnSpc>
              <a:spcBef>
                <a:spcPts val="1110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Faturamento Convênios  e Particular</a:t>
            </a:r>
            <a:endParaRPr sz="3200" dirty="0">
              <a:latin typeface="NewJuneBold" panose="02000503040000020004" pitchFamily="50" charset="0"/>
              <a:cs typeface="Lucida Sans"/>
            </a:endParaRPr>
          </a:p>
          <a:p>
            <a:pPr marL="292735" indent="-280035">
              <a:lnSpc>
                <a:spcPct val="100000"/>
              </a:lnSpc>
              <a:spcBef>
                <a:spcPts val="630"/>
              </a:spcBef>
              <a:buChar char="-"/>
              <a:tabLst>
                <a:tab pos="293370" algn="l"/>
              </a:tabLst>
            </a:pPr>
            <a:r>
              <a:rPr sz="3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Faturamento SUS</a:t>
            </a:r>
            <a:endParaRPr sz="3200" dirty="0">
              <a:latin typeface="NewJuneBold" panose="02000503040000020004" pitchFamily="50" charset="0"/>
              <a:cs typeface="Lucida San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049248" y="4409270"/>
            <a:ext cx="5567045" cy="5567045"/>
          </a:xfrm>
          <a:custGeom>
            <a:avLst/>
            <a:gdLst/>
            <a:ahLst/>
            <a:cxnLst/>
            <a:rect l="l" t="t" r="r" b="b"/>
            <a:pathLst>
              <a:path w="5567044" h="5567045">
                <a:moveTo>
                  <a:pt x="0" y="2168604"/>
                </a:moveTo>
                <a:lnTo>
                  <a:pt x="4245" y="2121271"/>
                </a:lnTo>
                <a:lnTo>
                  <a:pt x="16484" y="2076718"/>
                </a:lnTo>
                <a:lnTo>
                  <a:pt x="35972" y="2035688"/>
                </a:lnTo>
                <a:lnTo>
                  <a:pt x="61961" y="1998926"/>
                </a:lnTo>
                <a:lnTo>
                  <a:pt x="93706" y="1967178"/>
                </a:lnTo>
                <a:lnTo>
                  <a:pt x="130462" y="1941188"/>
                </a:lnTo>
                <a:lnTo>
                  <a:pt x="171482" y="1921702"/>
                </a:lnTo>
                <a:lnTo>
                  <a:pt x="216021" y="1909464"/>
                </a:lnTo>
                <a:lnTo>
                  <a:pt x="263332" y="1905219"/>
                </a:lnTo>
                <a:lnTo>
                  <a:pt x="1905387" y="1905219"/>
                </a:lnTo>
                <a:lnTo>
                  <a:pt x="1905387" y="263384"/>
                </a:lnTo>
                <a:lnTo>
                  <a:pt x="1909626" y="215994"/>
                </a:lnTo>
                <a:lnTo>
                  <a:pt x="1921849" y="171410"/>
                </a:lnTo>
                <a:lnTo>
                  <a:pt x="1941313" y="130371"/>
                </a:lnTo>
                <a:lnTo>
                  <a:pt x="1967275" y="93616"/>
                </a:lnTo>
                <a:lnTo>
                  <a:pt x="1998991" y="61886"/>
                </a:lnTo>
                <a:lnTo>
                  <a:pt x="2035720" y="35920"/>
                </a:lnTo>
                <a:lnTo>
                  <a:pt x="2076719" y="16457"/>
                </a:lnTo>
                <a:lnTo>
                  <a:pt x="2121243" y="4237"/>
                </a:lnTo>
                <a:lnTo>
                  <a:pt x="2168551" y="0"/>
                </a:lnTo>
                <a:lnTo>
                  <a:pt x="3397666" y="0"/>
                </a:lnTo>
                <a:lnTo>
                  <a:pt x="3445059" y="4237"/>
                </a:lnTo>
                <a:lnTo>
                  <a:pt x="3489646" y="16457"/>
                </a:lnTo>
                <a:lnTo>
                  <a:pt x="3530687" y="35920"/>
                </a:lnTo>
                <a:lnTo>
                  <a:pt x="3567442" y="61886"/>
                </a:lnTo>
                <a:lnTo>
                  <a:pt x="3599173" y="93616"/>
                </a:lnTo>
                <a:lnTo>
                  <a:pt x="3625140" y="130371"/>
                </a:lnTo>
                <a:lnTo>
                  <a:pt x="3644603" y="171410"/>
                </a:lnTo>
                <a:lnTo>
                  <a:pt x="3656823" y="215994"/>
                </a:lnTo>
                <a:lnTo>
                  <a:pt x="3661061" y="263384"/>
                </a:lnTo>
                <a:lnTo>
                  <a:pt x="3661061" y="1905219"/>
                </a:lnTo>
                <a:lnTo>
                  <a:pt x="5303116" y="1905219"/>
                </a:lnTo>
                <a:lnTo>
                  <a:pt x="5350445" y="1909464"/>
                </a:lnTo>
                <a:lnTo>
                  <a:pt x="5394998" y="1921702"/>
                </a:lnTo>
                <a:lnTo>
                  <a:pt x="5436029" y="1941188"/>
                </a:lnTo>
                <a:lnTo>
                  <a:pt x="5472793" y="1967178"/>
                </a:lnTo>
                <a:lnTo>
                  <a:pt x="5504544" y="1998926"/>
                </a:lnTo>
                <a:lnTo>
                  <a:pt x="5530536" y="2035688"/>
                </a:lnTo>
                <a:lnTo>
                  <a:pt x="5550025" y="2076718"/>
                </a:lnTo>
                <a:lnTo>
                  <a:pt x="5562265" y="2121271"/>
                </a:lnTo>
                <a:lnTo>
                  <a:pt x="5566511" y="2168604"/>
                </a:lnTo>
                <a:lnTo>
                  <a:pt x="5566511" y="3397729"/>
                </a:lnTo>
                <a:lnTo>
                  <a:pt x="5562265" y="3445058"/>
                </a:lnTo>
                <a:lnTo>
                  <a:pt x="5550025" y="3489610"/>
                </a:lnTo>
                <a:lnTo>
                  <a:pt x="5530536" y="3530640"/>
                </a:lnTo>
                <a:lnTo>
                  <a:pt x="5504544" y="3567402"/>
                </a:lnTo>
                <a:lnTo>
                  <a:pt x="5472793" y="3599151"/>
                </a:lnTo>
                <a:lnTo>
                  <a:pt x="5436029" y="3625141"/>
                </a:lnTo>
                <a:lnTo>
                  <a:pt x="5394998" y="3644629"/>
                </a:lnTo>
                <a:lnTo>
                  <a:pt x="5350445" y="3656868"/>
                </a:lnTo>
                <a:lnTo>
                  <a:pt x="5303116" y="3661113"/>
                </a:lnTo>
                <a:lnTo>
                  <a:pt x="3661061" y="3661113"/>
                </a:lnTo>
                <a:lnTo>
                  <a:pt x="3661061" y="5303168"/>
                </a:lnTo>
                <a:lnTo>
                  <a:pt x="3656823" y="5350482"/>
                </a:lnTo>
                <a:lnTo>
                  <a:pt x="3644603" y="5395023"/>
                </a:lnTo>
                <a:lnTo>
                  <a:pt x="3625140" y="5436045"/>
                </a:lnTo>
                <a:lnTo>
                  <a:pt x="3599173" y="5472802"/>
                </a:lnTo>
                <a:lnTo>
                  <a:pt x="3567442" y="5504548"/>
                </a:lnTo>
                <a:lnTo>
                  <a:pt x="3530687" y="5530538"/>
                </a:lnTo>
                <a:lnTo>
                  <a:pt x="3489646" y="5550026"/>
                </a:lnTo>
                <a:lnTo>
                  <a:pt x="3445059" y="5562265"/>
                </a:lnTo>
                <a:lnTo>
                  <a:pt x="3397666" y="5566511"/>
                </a:lnTo>
                <a:lnTo>
                  <a:pt x="2168551" y="5566511"/>
                </a:lnTo>
                <a:lnTo>
                  <a:pt x="2121243" y="5562265"/>
                </a:lnTo>
                <a:lnTo>
                  <a:pt x="2076719" y="5550026"/>
                </a:lnTo>
                <a:lnTo>
                  <a:pt x="2035720" y="5530538"/>
                </a:lnTo>
                <a:lnTo>
                  <a:pt x="1998991" y="5504548"/>
                </a:lnTo>
                <a:lnTo>
                  <a:pt x="1967275" y="5472802"/>
                </a:lnTo>
                <a:lnTo>
                  <a:pt x="1941313" y="5436045"/>
                </a:lnTo>
                <a:lnTo>
                  <a:pt x="1921849" y="5395023"/>
                </a:lnTo>
                <a:lnTo>
                  <a:pt x="1909626" y="5350482"/>
                </a:lnTo>
                <a:lnTo>
                  <a:pt x="1905387" y="5303168"/>
                </a:lnTo>
                <a:lnTo>
                  <a:pt x="1905387" y="3661113"/>
                </a:lnTo>
                <a:lnTo>
                  <a:pt x="263332" y="3661113"/>
                </a:lnTo>
                <a:lnTo>
                  <a:pt x="216021" y="3656868"/>
                </a:lnTo>
                <a:lnTo>
                  <a:pt x="171482" y="3644629"/>
                </a:lnTo>
                <a:lnTo>
                  <a:pt x="130462" y="3625141"/>
                </a:lnTo>
                <a:lnTo>
                  <a:pt x="93706" y="3599151"/>
                </a:lnTo>
                <a:lnTo>
                  <a:pt x="61961" y="3567402"/>
                </a:lnTo>
                <a:lnTo>
                  <a:pt x="35972" y="3530640"/>
                </a:lnTo>
                <a:lnTo>
                  <a:pt x="16484" y="3489610"/>
                </a:lnTo>
                <a:lnTo>
                  <a:pt x="4245" y="3445058"/>
                </a:lnTo>
                <a:lnTo>
                  <a:pt x="0" y="3397729"/>
                </a:lnTo>
                <a:lnTo>
                  <a:pt x="0" y="2168604"/>
                </a:lnTo>
                <a:close/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8621841" y="978557"/>
            <a:ext cx="6127750" cy="5421356"/>
          </a:xfrm>
          <a:prstGeom prst="rect">
            <a:avLst/>
          </a:prstGeom>
          <a:solidFill>
            <a:srgbClr val="309B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28912" y="1443720"/>
            <a:ext cx="5570338" cy="81368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200" dirty="0">
                <a:latin typeface="NewJuneBold" panose="02000503040000020004" pitchFamily="50" charset="0"/>
              </a:rPr>
              <a:t>ANMED CLÍNICA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xfrm>
            <a:off x="1128912" y="2523575"/>
            <a:ext cx="6941938" cy="7067832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1494790">
              <a:lnSpc>
                <a:spcPct val="97900"/>
              </a:lnSpc>
              <a:spcBef>
                <a:spcPts val="180"/>
              </a:spcBef>
            </a:pPr>
            <a:r>
              <a:rPr lang="pt-BR" dirty="0">
                <a:latin typeface="NewJuneMedium" panose="02000503040000020004" pitchFamily="50" charset="0"/>
              </a:rPr>
              <a:t>Para aumentar a performance é preciso diminuir os erros.</a:t>
            </a:r>
          </a:p>
          <a:p>
            <a:pPr marL="12700" marR="1494790">
              <a:lnSpc>
                <a:spcPct val="97900"/>
              </a:lnSpc>
              <a:spcBef>
                <a:spcPts val="180"/>
              </a:spcBef>
            </a:pPr>
            <a:r>
              <a:rPr lang="pt-BR" dirty="0">
                <a:latin typeface="NewJuneMedium" panose="02000503040000020004" pitchFamily="50" charset="0"/>
              </a:rPr>
              <a:t>Pensando nisso, criamos o sistema </a:t>
            </a:r>
            <a:r>
              <a:rPr lang="pt-BR" dirty="0" err="1">
                <a:latin typeface="NewJuneMedium" panose="02000503040000020004" pitchFamily="50" charset="0"/>
              </a:rPr>
              <a:t>AnMed</a:t>
            </a:r>
            <a:r>
              <a:rPr lang="pt-BR" dirty="0">
                <a:latin typeface="NewJuneMedium" panose="02000503040000020004" pitchFamily="50" charset="0"/>
              </a:rPr>
              <a:t> Clínica.</a:t>
            </a:r>
          </a:p>
          <a:p>
            <a:pPr marL="12700" marR="1494790">
              <a:lnSpc>
                <a:spcPct val="97900"/>
              </a:lnSpc>
              <a:spcBef>
                <a:spcPts val="180"/>
              </a:spcBef>
            </a:pPr>
            <a:endParaRPr lang="pt-BR" dirty="0">
              <a:latin typeface="NewJuneMedium" panose="02000503040000020004" pitchFamily="50" charset="0"/>
            </a:endParaRPr>
          </a:p>
          <a:p>
            <a:pPr marL="12700" marR="1494790">
              <a:lnSpc>
                <a:spcPct val="97900"/>
              </a:lnSpc>
              <a:spcBef>
                <a:spcPts val="180"/>
              </a:spcBef>
            </a:pPr>
            <a:r>
              <a:rPr lang="pt-BR" dirty="0">
                <a:latin typeface="NewJuneMedium" panose="02000503040000020004" pitchFamily="50" charset="0"/>
              </a:rPr>
              <a:t>Uma tecnologia que integra as rotinas operacionais da sua clínica  de modo que todos os envolvidos saibam das rotinas da empresa com mais clareza e interatividade.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8621841" y="978556"/>
            <a:ext cx="6127750" cy="5052024"/>
          </a:xfrm>
          <a:prstGeom prst="rect">
            <a:avLst/>
          </a:prstGeom>
          <a:noFill/>
        </p:spPr>
        <p:txBody>
          <a:bodyPr vert="horz" wrap="square" lIns="0" tIns="479425" rIns="0" bIns="0" rtlCol="0">
            <a:spAutoFit/>
          </a:bodyPr>
          <a:lstStyle/>
          <a:p>
            <a:pPr marL="694055">
              <a:lnSpc>
                <a:spcPct val="100000"/>
              </a:lnSpc>
              <a:spcBef>
                <a:spcPts val="3775"/>
              </a:spcBef>
            </a:pPr>
            <a:r>
              <a:rPr sz="52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Gestão Clínica</a:t>
            </a:r>
            <a:endParaRPr sz="5200" dirty="0">
              <a:latin typeface="NewJuneBold" panose="02000503040000020004" pitchFamily="50" charset="0"/>
              <a:cs typeface="Lucida Sans"/>
            </a:endParaRPr>
          </a:p>
          <a:p>
            <a:pPr marL="960755" indent="-266700">
              <a:lnSpc>
                <a:spcPct val="100000"/>
              </a:lnSpc>
              <a:spcBef>
                <a:spcPts val="1065"/>
              </a:spcBef>
              <a:buChar char="-"/>
              <a:tabLst>
                <a:tab pos="961390" algn="l"/>
              </a:tabLst>
            </a:pPr>
            <a:r>
              <a:rPr sz="27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Atendimento</a:t>
            </a:r>
            <a:endParaRPr sz="2700" dirty="0">
              <a:latin typeface="NewJuneMedium" panose="02000503040000020004" pitchFamily="50" charset="0"/>
              <a:cs typeface="Tahoma"/>
            </a:endParaRPr>
          </a:p>
          <a:p>
            <a:pPr marL="960755" indent="-266700">
              <a:lnSpc>
                <a:spcPct val="100000"/>
              </a:lnSpc>
              <a:spcBef>
                <a:spcPts val="185"/>
              </a:spcBef>
              <a:buChar char="-"/>
              <a:tabLst>
                <a:tab pos="961390" algn="l"/>
              </a:tabLst>
            </a:pPr>
            <a:r>
              <a:rPr sz="27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Pacientes</a:t>
            </a:r>
            <a:endParaRPr sz="2700" dirty="0">
              <a:latin typeface="NewJuneMedium" panose="02000503040000020004" pitchFamily="50" charset="0"/>
              <a:cs typeface="Tahoma"/>
            </a:endParaRPr>
          </a:p>
          <a:p>
            <a:pPr marL="960755" indent="-266700">
              <a:lnSpc>
                <a:spcPct val="100000"/>
              </a:lnSpc>
              <a:spcBef>
                <a:spcPts val="180"/>
              </a:spcBef>
              <a:buChar char="-"/>
              <a:tabLst>
                <a:tab pos="961390" algn="l"/>
              </a:tabLst>
            </a:pPr>
            <a:r>
              <a:rPr sz="27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Convênios</a:t>
            </a:r>
            <a:endParaRPr sz="2700" dirty="0">
              <a:latin typeface="NewJuneMedium" panose="02000503040000020004" pitchFamily="50" charset="0"/>
              <a:cs typeface="Tahoma"/>
            </a:endParaRPr>
          </a:p>
          <a:p>
            <a:pPr marL="960755" indent="-266700">
              <a:lnSpc>
                <a:spcPct val="100000"/>
              </a:lnSpc>
              <a:spcBef>
                <a:spcPts val="185"/>
              </a:spcBef>
              <a:buChar char="-"/>
              <a:tabLst>
                <a:tab pos="961390" algn="l"/>
              </a:tabLst>
            </a:pPr>
            <a:r>
              <a:rPr sz="27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Laudos</a:t>
            </a:r>
            <a:endParaRPr sz="2700" dirty="0">
              <a:latin typeface="NewJuneMedium" panose="02000503040000020004" pitchFamily="50" charset="0"/>
              <a:cs typeface="Tahoma"/>
            </a:endParaRPr>
          </a:p>
          <a:p>
            <a:pPr marL="960755" indent="-266700">
              <a:lnSpc>
                <a:spcPct val="100000"/>
              </a:lnSpc>
              <a:spcBef>
                <a:spcPts val="185"/>
              </a:spcBef>
              <a:buChar char="-"/>
              <a:tabLst>
                <a:tab pos="961390" algn="l"/>
              </a:tabLst>
            </a:pPr>
            <a:r>
              <a:rPr sz="27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Assinatura Digital</a:t>
            </a:r>
            <a:endParaRPr sz="2700" dirty="0">
              <a:latin typeface="NewJuneMedium" panose="02000503040000020004" pitchFamily="50" charset="0"/>
              <a:cs typeface="Tahoma"/>
            </a:endParaRPr>
          </a:p>
          <a:p>
            <a:pPr marL="960755" indent="-266700">
              <a:lnSpc>
                <a:spcPct val="100000"/>
              </a:lnSpc>
              <a:spcBef>
                <a:spcPts val="185"/>
              </a:spcBef>
              <a:buChar char="-"/>
              <a:tabLst>
                <a:tab pos="961390" algn="l"/>
              </a:tabLst>
            </a:pPr>
            <a:r>
              <a:rPr sz="27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Faturamento Convênios</a:t>
            </a:r>
            <a:endParaRPr sz="2700" dirty="0">
              <a:latin typeface="NewJuneMedium" panose="02000503040000020004" pitchFamily="50" charset="0"/>
              <a:cs typeface="Tahoma"/>
            </a:endParaRPr>
          </a:p>
          <a:p>
            <a:pPr marL="960755" indent="-266700">
              <a:lnSpc>
                <a:spcPct val="100000"/>
              </a:lnSpc>
              <a:spcBef>
                <a:spcPts val="180"/>
              </a:spcBef>
              <a:buChar char="-"/>
              <a:tabLst>
                <a:tab pos="961390" algn="l"/>
              </a:tabLst>
            </a:pPr>
            <a:r>
              <a:rPr sz="27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XML TISS</a:t>
            </a:r>
            <a:endParaRPr sz="2700" dirty="0">
              <a:latin typeface="NewJuneMedium" panose="02000503040000020004" pitchFamily="50" charset="0"/>
              <a:cs typeface="Tahoma"/>
            </a:endParaRPr>
          </a:p>
          <a:p>
            <a:pPr marL="960755" indent="-266700">
              <a:lnSpc>
                <a:spcPct val="100000"/>
              </a:lnSpc>
              <a:spcBef>
                <a:spcPts val="185"/>
              </a:spcBef>
              <a:buChar char="-"/>
              <a:tabLst>
                <a:tab pos="961390" algn="l"/>
              </a:tabLst>
            </a:pPr>
            <a:r>
              <a:rPr sz="27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Relatórios Produção</a:t>
            </a:r>
            <a:endParaRPr sz="2700" dirty="0">
              <a:latin typeface="NewJuneMedium" panose="02000503040000020004" pitchFamily="50" charset="0"/>
              <a:cs typeface="Tahom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2"/>
          <p:cNvSpPr/>
          <p:nvPr/>
        </p:nvSpPr>
        <p:spPr>
          <a:xfrm>
            <a:off x="13076698" y="6132140"/>
            <a:ext cx="7027402" cy="4323916"/>
          </a:xfrm>
          <a:custGeom>
            <a:avLst/>
            <a:gdLst/>
            <a:ahLst/>
            <a:cxnLst/>
            <a:rect l="l" t="t" r="r" b="b"/>
            <a:pathLst>
              <a:path w="6547484" h="4330065">
                <a:moveTo>
                  <a:pt x="0" y="4329648"/>
                </a:moveTo>
                <a:lnTo>
                  <a:pt x="6547004" y="4329648"/>
                </a:lnTo>
                <a:lnTo>
                  <a:pt x="6547004" y="0"/>
                </a:lnTo>
                <a:lnTo>
                  <a:pt x="0" y="0"/>
                </a:lnTo>
                <a:lnTo>
                  <a:pt x="0" y="4329648"/>
                </a:lnTo>
                <a:close/>
              </a:path>
            </a:pathLst>
          </a:custGeom>
          <a:solidFill>
            <a:srgbClr val="1280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0" y="6144064"/>
            <a:ext cx="6547484" cy="4330065"/>
          </a:xfrm>
          <a:custGeom>
            <a:avLst/>
            <a:gdLst/>
            <a:ahLst/>
            <a:cxnLst/>
            <a:rect l="l" t="t" r="r" b="b"/>
            <a:pathLst>
              <a:path w="6547484" h="4330065">
                <a:moveTo>
                  <a:pt x="0" y="4329648"/>
                </a:moveTo>
                <a:lnTo>
                  <a:pt x="6547004" y="4329648"/>
                </a:lnTo>
                <a:lnTo>
                  <a:pt x="6547004" y="0"/>
                </a:lnTo>
                <a:lnTo>
                  <a:pt x="0" y="0"/>
                </a:lnTo>
                <a:lnTo>
                  <a:pt x="0" y="4329648"/>
                </a:lnTo>
                <a:close/>
              </a:path>
            </a:pathLst>
          </a:custGeom>
          <a:solidFill>
            <a:srgbClr val="1280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62920" y="4892766"/>
            <a:ext cx="508000" cy="821055"/>
          </a:xfrm>
          <a:custGeom>
            <a:avLst/>
            <a:gdLst/>
            <a:ahLst/>
            <a:cxnLst/>
            <a:rect l="l" t="t" r="r" b="b"/>
            <a:pathLst>
              <a:path w="508000" h="821054">
                <a:moveTo>
                  <a:pt x="95316" y="0"/>
                </a:moveTo>
                <a:lnTo>
                  <a:pt x="41790" y="15350"/>
                </a:lnTo>
                <a:lnTo>
                  <a:pt x="6824" y="57866"/>
                </a:lnTo>
                <a:lnTo>
                  <a:pt x="0" y="95096"/>
                </a:lnTo>
                <a:lnTo>
                  <a:pt x="1706" y="114590"/>
                </a:lnTo>
                <a:lnTo>
                  <a:pt x="27297" y="163115"/>
                </a:lnTo>
                <a:lnTo>
                  <a:pt x="53443" y="181627"/>
                </a:lnTo>
                <a:lnTo>
                  <a:pt x="85661" y="206996"/>
                </a:lnTo>
                <a:lnTo>
                  <a:pt x="107856" y="245765"/>
                </a:lnTo>
                <a:lnTo>
                  <a:pt x="121310" y="294728"/>
                </a:lnTo>
                <a:lnTo>
                  <a:pt x="127306" y="350674"/>
                </a:lnTo>
                <a:lnTo>
                  <a:pt x="127209" y="437764"/>
                </a:lnTo>
                <a:lnTo>
                  <a:pt x="127306" y="470271"/>
                </a:lnTo>
                <a:lnTo>
                  <a:pt x="121310" y="526219"/>
                </a:lnTo>
                <a:lnTo>
                  <a:pt x="107856" y="575180"/>
                </a:lnTo>
                <a:lnTo>
                  <a:pt x="85661" y="613949"/>
                </a:lnTo>
                <a:lnTo>
                  <a:pt x="53443" y="639320"/>
                </a:lnTo>
                <a:lnTo>
                  <a:pt x="46430" y="642981"/>
                </a:lnTo>
                <a:lnTo>
                  <a:pt x="39734" y="647287"/>
                </a:lnTo>
                <a:lnTo>
                  <a:pt x="6824" y="688502"/>
                </a:lnTo>
                <a:lnTo>
                  <a:pt x="0" y="725841"/>
                </a:lnTo>
                <a:lnTo>
                  <a:pt x="1706" y="745302"/>
                </a:lnTo>
                <a:lnTo>
                  <a:pt x="27297" y="793651"/>
                </a:lnTo>
                <a:lnTo>
                  <a:pt x="75822" y="819233"/>
                </a:lnTo>
                <a:lnTo>
                  <a:pt x="95316" y="820938"/>
                </a:lnTo>
                <a:lnTo>
                  <a:pt x="114774" y="819233"/>
                </a:lnTo>
                <a:lnTo>
                  <a:pt x="163115" y="793651"/>
                </a:lnTo>
                <a:lnTo>
                  <a:pt x="188708" y="745302"/>
                </a:lnTo>
                <a:lnTo>
                  <a:pt x="190413" y="725841"/>
                </a:lnTo>
                <a:lnTo>
                  <a:pt x="195774" y="698304"/>
                </a:lnTo>
                <a:lnTo>
                  <a:pt x="211861" y="666378"/>
                </a:lnTo>
                <a:lnTo>
                  <a:pt x="238673" y="630065"/>
                </a:lnTo>
                <a:lnTo>
                  <a:pt x="255593" y="611719"/>
                </a:lnTo>
                <a:lnTo>
                  <a:pt x="150644" y="611719"/>
                </a:lnTo>
                <a:lnTo>
                  <a:pt x="163660" y="561426"/>
                </a:lnTo>
                <a:lnTo>
                  <a:pt x="172956" y="511131"/>
                </a:lnTo>
                <a:lnTo>
                  <a:pt x="178552" y="460835"/>
                </a:lnTo>
                <a:lnTo>
                  <a:pt x="180460" y="410395"/>
                </a:lnTo>
                <a:lnTo>
                  <a:pt x="178552" y="360104"/>
                </a:lnTo>
                <a:lnTo>
                  <a:pt x="172956" y="309811"/>
                </a:lnTo>
                <a:lnTo>
                  <a:pt x="163660" y="259516"/>
                </a:lnTo>
                <a:lnTo>
                  <a:pt x="150644" y="209218"/>
                </a:lnTo>
                <a:lnTo>
                  <a:pt x="255592" y="209218"/>
                </a:lnTo>
                <a:lnTo>
                  <a:pt x="211861" y="154563"/>
                </a:lnTo>
                <a:lnTo>
                  <a:pt x="190413" y="95096"/>
                </a:lnTo>
                <a:lnTo>
                  <a:pt x="188708" y="75638"/>
                </a:lnTo>
                <a:lnTo>
                  <a:pt x="183592" y="57866"/>
                </a:lnTo>
                <a:lnTo>
                  <a:pt x="148652" y="15350"/>
                </a:lnTo>
                <a:lnTo>
                  <a:pt x="114774" y="1705"/>
                </a:lnTo>
                <a:lnTo>
                  <a:pt x="95316" y="0"/>
                </a:lnTo>
                <a:close/>
              </a:path>
              <a:path w="508000" h="821054">
                <a:moveTo>
                  <a:pt x="255592" y="209218"/>
                </a:moveTo>
                <a:lnTo>
                  <a:pt x="150644" y="209218"/>
                </a:lnTo>
                <a:lnTo>
                  <a:pt x="169080" y="221374"/>
                </a:lnTo>
                <a:lnTo>
                  <a:pt x="188749" y="236549"/>
                </a:lnTo>
                <a:lnTo>
                  <a:pt x="231793" y="275981"/>
                </a:lnTo>
                <a:lnTo>
                  <a:pt x="268571" y="315932"/>
                </a:lnTo>
                <a:lnTo>
                  <a:pt x="295098" y="351663"/>
                </a:lnTo>
                <a:lnTo>
                  <a:pt x="317314" y="410395"/>
                </a:lnTo>
                <a:lnTo>
                  <a:pt x="317314" y="410542"/>
                </a:lnTo>
                <a:lnTo>
                  <a:pt x="311357" y="437764"/>
                </a:lnTo>
                <a:lnTo>
                  <a:pt x="268571" y="505010"/>
                </a:lnTo>
                <a:lnTo>
                  <a:pt x="231793" y="544957"/>
                </a:lnTo>
                <a:lnTo>
                  <a:pt x="188749" y="584389"/>
                </a:lnTo>
                <a:lnTo>
                  <a:pt x="150644" y="611719"/>
                </a:lnTo>
                <a:lnTo>
                  <a:pt x="255593" y="611719"/>
                </a:lnTo>
                <a:lnTo>
                  <a:pt x="316782" y="551833"/>
                </a:lnTo>
                <a:lnTo>
                  <a:pt x="353052" y="525028"/>
                </a:lnTo>
                <a:lnTo>
                  <a:pt x="412678" y="503586"/>
                </a:lnTo>
                <a:lnTo>
                  <a:pt x="432138" y="501880"/>
                </a:lnTo>
                <a:lnTo>
                  <a:pt x="449913" y="496761"/>
                </a:lnTo>
                <a:lnTo>
                  <a:pt x="490105" y="465125"/>
                </a:lnTo>
                <a:lnTo>
                  <a:pt x="506476" y="425610"/>
                </a:lnTo>
                <a:lnTo>
                  <a:pt x="507743" y="411395"/>
                </a:lnTo>
                <a:lnTo>
                  <a:pt x="507528" y="404474"/>
                </a:lnTo>
                <a:lnTo>
                  <a:pt x="490376" y="356184"/>
                </a:lnTo>
                <a:lnTo>
                  <a:pt x="449913" y="324186"/>
                </a:lnTo>
                <a:lnTo>
                  <a:pt x="412678" y="317362"/>
                </a:lnTo>
                <a:lnTo>
                  <a:pt x="385018" y="312000"/>
                </a:lnTo>
                <a:lnTo>
                  <a:pt x="353052" y="295915"/>
                </a:lnTo>
                <a:lnTo>
                  <a:pt x="316782" y="269106"/>
                </a:lnTo>
                <a:lnTo>
                  <a:pt x="276211" y="231574"/>
                </a:lnTo>
                <a:lnTo>
                  <a:pt x="255592" y="209218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19607" y="4892766"/>
            <a:ext cx="508000" cy="821055"/>
          </a:xfrm>
          <a:custGeom>
            <a:avLst/>
            <a:gdLst/>
            <a:ahLst/>
            <a:cxnLst/>
            <a:rect l="l" t="t" r="r" b="b"/>
            <a:pathLst>
              <a:path w="508000" h="821054">
                <a:moveTo>
                  <a:pt x="95316" y="0"/>
                </a:moveTo>
                <a:lnTo>
                  <a:pt x="41786" y="15350"/>
                </a:lnTo>
                <a:lnTo>
                  <a:pt x="6823" y="57866"/>
                </a:lnTo>
                <a:lnTo>
                  <a:pt x="0" y="95096"/>
                </a:lnTo>
                <a:lnTo>
                  <a:pt x="1705" y="114590"/>
                </a:lnTo>
                <a:lnTo>
                  <a:pt x="27287" y="163115"/>
                </a:lnTo>
                <a:lnTo>
                  <a:pt x="53443" y="181627"/>
                </a:lnTo>
                <a:lnTo>
                  <a:pt x="85661" y="206996"/>
                </a:lnTo>
                <a:lnTo>
                  <a:pt x="107856" y="245765"/>
                </a:lnTo>
                <a:lnTo>
                  <a:pt x="121310" y="294728"/>
                </a:lnTo>
                <a:lnTo>
                  <a:pt x="127306" y="350674"/>
                </a:lnTo>
                <a:lnTo>
                  <a:pt x="127209" y="437764"/>
                </a:lnTo>
                <a:lnTo>
                  <a:pt x="127306" y="470271"/>
                </a:lnTo>
                <a:lnTo>
                  <a:pt x="121310" y="526219"/>
                </a:lnTo>
                <a:lnTo>
                  <a:pt x="107856" y="575180"/>
                </a:lnTo>
                <a:lnTo>
                  <a:pt x="85661" y="613949"/>
                </a:lnTo>
                <a:lnTo>
                  <a:pt x="53443" y="639320"/>
                </a:lnTo>
                <a:lnTo>
                  <a:pt x="46430" y="642981"/>
                </a:lnTo>
                <a:lnTo>
                  <a:pt x="39733" y="647287"/>
                </a:lnTo>
                <a:lnTo>
                  <a:pt x="6823" y="688502"/>
                </a:lnTo>
                <a:lnTo>
                  <a:pt x="0" y="725841"/>
                </a:lnTo>
                <a:lnTo>
                  <a:pt x="1705" y="745302"/>
                </a:lnTo>
                <a:lnTo>
                  <a:pt x="27287" y="793651"/>
                </a:lnTo>
                <a:lnTo>
                  <a:pt x="75822" y="819233"/>
                </a:lnTo>
                <a:lnTo>
                  <a:pt x="95316" y="820938"/>
                </a:lnTo>
                <a:lnTo>
                  <a:pt x="114774" y="819233"/>
                </a:lnTo>
                <a:lnTo>
                  <a:pt x="163115" y="793651"/>
                </a:lnTo>
                <a:lnTo>
                  <a:pt x="188708" y="745302"/>
                </a:lnTo>
                <a:lnTo>
                  <a:pt x="190413" y="725841"/>
                </a:lnTo>
                <a:lnTo>
                  <a:pt x="195774" y="698304"/>
                </a:lnTo>
                <a:lnTo>
                  <a:pt x="211861" y="666378"/>
                </a:lnTo>
                <a:lnTo>
                  <a:pt x="238673" y="630065"/>
                </a:lnTo>
                <a:lnTo>
                  <a:pt x="255593" y="611719"/>
                </a:lnTo>
                <a:lnTo>
                  <a:pt x="150644" y="611719"/>
                </a:lnTo>
                <a:lnTo>
                  <a:pt x="163660" y="561426"/>
                </a:lnTo>
                <a:lnTo>
                  <a:pt x="172956" y="511131"/>
                </a:lnTo>
                <a:lnTo>
                  <a:pt x="178552" y="460835"/>
                </a:lnTo>
                <a:lnTo>
                  <a:pt x="180460" y="410395"/>
                </a:lnTo>
                <a:lnTo>
                  <a:pt x="178552" y="360104"/>
                </a:lnTo>
                <a:lnTo>
                  <a:pt x="172956" y="309811"/>
                </a:lnTo>
                <a:lnTo>
                  <a:pt x="163660" y="259516"/>
                </a:lnTo>
                <a:lnTo>
                  <a:pt x="150644" y="209218"/>
                </a:lnTo>
                <a:lnTo>
                  <a:pt x="255592" y="209218"/>
                </a:lnTo>
                <a:lnTo>
                  <a:pt x="211861" y="154563"/>
                </a:lnTo>
                <a:lnTo>
                  <a:pt x="190413" y="95096"/>
                </a:lnTo>
                <a:lnTo>
                  <a:pt x="188708" y="75638"/>
                </a:lnTo>
                <a:lnTo>
                  <a:pt x="183592" y="57866"/>
                </a:lnTo>
                <a:lnTo>
                  <a:pt x="148652" y="15350"/>
                </a:lnTo>
                <a:lnTo>
                  <a:pt x="114774" y="1705"/>
                </a:lnTo>
                <a:lnTo>
                  <a:pt x="95316" y="0"/>
                </a:lnTo>
                <a:close/>
              </a:path>
              <a:path w="508000" h="821054">
                <a:moveTo>
                  <a:pt x="255592" y="209218"/>
                </a:moveTo>
                <a:lnTo>
                  <a:pt x="150644" y="209218"/>
                </a:lnTo>
                <a:lnTo>
                  <a:pt x="169080" y="221374"/>
                </a:lnTo>
                <a:lnTo>
                  <a:pt x="188749" y="236549"/>
                </a:lnTo>
                <a:lnTo>
                  <a:pt x="231793" y="275981"/>
                </a:lnTo>
                <a:lnTo>
                  <a:pt x="268571" y="315932"/>
                </a:lnTo>
                <a:lnTo>
                  <a:pt x="295098" y="351663"/>
                </a:lnTo>
                <a:lnTo>
                  <a:pt x="317314" y="410395"/>
                </a:lnTo>
                <a:lnTo>
                  <a:pt x="317314" y="410542"/>
                </a:lnTo>
                <a:lnTo>
                  <a:pt x="311357" y="437764"/>
                </a:lnTo>
                <a:lnTo>
                  <a:pt x="268571" y="505010"/>
                </a:lnTo>
                <a:lnTo>
                  <a:pt x="231793" y="544957"/>
                </a:lnTo>
                <a:lnTo>
                  <a:pt x="188749" y="584389"/>
                </a:lnTo>
                <a:lnTo>
                  <a:pt x="150644" y="611719"/>
                </a:lnTo>
                <a:lnTo>
                  <a:pt x="255593" y="611719"/>
                </a:lnTo>
                <a:lnTo>
                  <a:pt x="316782" y="551833"/>
                </a:lnTo>
                <a:lnTo>
                  <a:pt x="353052" y="525028"/>
                </a:lnTo>
                <a:lnTo>
                  <a:pt x="412678" y="503586"/>
                </a:lnTo>
                <a:lnTo>
                  <a:pt x="432137" y="501880"/>
                </a:lnTo>
                <a:lnTo>
                  <a:pt x="449911" y="496761"/>
                </a:lnTo>
                <a:lnTo>
                  <a:pt x="490101" y="465125"/>
                </a:lnTo>
                <a:lnTo>
                  <a:pt x="506476" y="425610"/>
                </a:lnTo>
                <a:lnTo>
                  <a:pt x="507739" y="411395"/>
                </a:lnTo>
                <a:lnTo>
                  <a:pt x="507523" y="404474"/>
                </a:lnTo>
                <a:lnTo>
                  <a:pt x="490372" y="356184"/>
                </a:lnTo>
                <a:lnTo>
                  <a:pt x="449911" y="324186"/>
                </a:lnTo>
                <a:lnTo>
                  <a:pt x="412678" y="317362"/>
                </a:lnTo>
                <a:lnTo>
                  <a:pt x="385018" y="312000"/>
                </a:lnTo>
                <a:lnTo>
                  <a:pt x="353052" y="295915"/>
                </a:lnTo>
                <a:lnTo>
                  <a:pt x="316782" y="269106"/>
                </a:lnTo>
                <a:lnTo>
                  <a:pt x="276211" y="231574"/>
                </a:lnTo>
                <a:lnTo>
                  <a:pt x="255592" y="209218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767075" y="4892766"/>
            <a:ext cx="508000" cy="821055"/>
          </a:xfrm>
          <a:custGeom>
            <a:avLst/>
            <a:gdLst/>
            <a:ahLst/>
            <a:cxnLst/>
            <a:rect l="l" t="t" r="r" b="b"/>
            <a:pathLst>
              <a:path w="508000" h="821054">
                <a:moveTo>
                  <a:pt x="95316" y="0"/>
                </a:moveTo>
                <a:lnTo>
                  <a:pt x="41790" y="15350"/>
                </a:lnTo>
                <a:lnTo>
                  <a:pt x="6824" y="57866"/>
                </a:lnTo>
                <a:lnTo>
                  <a:pt x="0" y="95096"/>
                </a:lnTo>
                <a:lnTo>
                  <a:pt x="1706" y="114590"/>
                </a:lnTo>
                <a:lnTo>
                  <a:pt x="27297" y="163115"/>
                </a:lnTo>
                <a:lnTo>
                  <a:pt x="53443" y="181627"/>
                </a:lnTo>
                <a:lnTo>
                  <a:pt x="85661" y="206996"/>
                </a:lnTo>
                <a:lnTo>
                  <a:pt x="107856" y="245765"/>
                </a:lnTo>
                <a:lnTo>
                  <a:pt x="121310" y="294728"/>
                </a:lnTo>
                <a:lnTo>
                  <a:pt x="127306" y="350674"/>
                </a:lnTo>
                <a:lnTo>
                  <a:pt x="127209" y="437764"/>
                </a:lnTo>
                <a:lnTo>
                  <a:pt x="127306" y="470271"/>
                </a:lnTo>
                <a:lnTo>
                  <a:pt x="121310" y="526219"/>
                </a:lnTo>
                <a:lnTo>
                  <a:pt x="107856" y="575180"/>
                </a:lnTo>
                <a:lnTo>
                  <a:pt x="85661" y="613949"/>
                </a:lnTo>
                <a:lnTo>
                  <a:pt x="53443" y="639320"/>
                </a:lnTo>
                <a:lnTo>
                  <a:pt x="46430" y="642981"/>
                </a:lnTo>
                <a:lnTo>
                  <a:pt x="39734" y="647287"/>
                </a:lnTo>
                <a:lnTo>
                  <a:pt x="6824" y="688502"/>
                </a:lnTo>
                <a:lnTo>
                  <a:pt x="0" y="725841"/>
                </a:lnTo>
                <a:lnTo>
                  <a:pt x="1706" y="745302"/>
                </a:lnTo>
                <a:lnTo>
                  <a:pt x="27297" y="793651"/>
                </a:lnTo>
                <a:lnTo>
                  <a:pt x="75822" y="819233"/>
                </a:lnTo>
                <a:lnTo>
                  <a:pt x="95316" y="820938"/>
                </a:lnTo>
                <a:lnTo>
                  <a:pt x="114775" y="819233"/>
                </a:lnTo>
                <a:lnTo>
                  <a:pt x="163115" y="793651"/>
                </a:lnTo>
                <a:lnTo>
                  <a:pt x="188717" y="745302"/>
                </a:lnTo>
                <a:lnTo>
                  <a:pt x="190423" y="725841"/>
                </a:lnTo>
                <a:lnTo>
                  <a:pt x="195783" y="698304"/>
                </a:lnTo>
                <a:lnTo>
                  <a:pt x="211866" y="666378"/>
                </a:lnTo>
                <a:lnTo>
                  <a:pt x="238674" y="630065"/>
                </a:lnTo>
                <a:lnTo>
                  <a:pt x="255594" y="611719"/>
                </a:lnTo>
                <a:lnTo>
                  <a:pt x="150644" y="611719"/>
                </a:lnTo>
                <a:lnTo>
                  <a:pt x="163660" y="561426"/>
                </a:lnTo>
                <a:lnTo>
                  <a:pt x="172956" y="511131"/>
                </a:lnTo>
                <a:lnTo>
                  <a:pt x="178552" y="460835"/>
                </a:lnTo>
                <a:lnTo>
                  <a:pt x="180460" y="410395"/>
                </a:lnTo>
                <a:lnTo>
                  <a:pt x="178552" y="360104"/>
                </a:lnTo>
                <a:lnTo>
                  <a:pt x="172956" y="309811"/>
                </a:lnTo>
                <a:lnTo>
                  <a:pt x="163660" y="259516"/>
                </a:lnTo>
                <a:lnTo>
                  <a:pt x="150644" y="209218"/>
                </a:lnTo>
                <a:lnTo>
                  <a:pt x="255593" y="209218"/>
                </a:lnTo>
                <a:lnTo>
                  <a:pt x="211866" y="154563"/>
                </a:lnTo>
                <a:lnTo>
                  <a:pt x="190423" y="95096"/>
                </a:lnTo>
                <a:lnTo>
                  <a:pt x="188717" y="75638"/>
                </a:lnTo>
                <a:lnTo>
                  <a:pt x="183597" y="57866"/>
                </a:lnTo>
                <a:lnTo>
                  <a:pt x="148656" y="15350"/>
                </a:lnTo>
                <a:lnTo>
                  <a:pt x="114775" y="1705"/>
                </a:lnTo>
                <a:lnTo>
                  <a:pt x="95316" y="0"/>
                </a:lnTo>
                <a:close/>
              </a:path>
              <a:path w="508000" h="821054">
                <a:moveTo>
                  <a:pt x="255593" y="209218"/>
                </a:moveTo>
                <a:lnTo>
                  <a:pt x="150644" y="209218"/>
                </a:lnTo>
                <a:lnTo>
                  <a:pt x="169080" y="221374"/>
                </a:lnTo>
                <a:lnTo>
                  <a:pt x="188749" y="236549"/>
                </a:lnTo>
                <a:lnTo>
                  <a:pt x="231793" y="275981"/>
                </a:lnTo>
                <a:lnTo>
                  <a:pt x="268571" y="315932"/>
                </a:lnTo>
                <a:lnTo>
                  <a:pt x="295098" y="351663"/>
                </a:lnTo>
                <a:lnTo>
                  <a:pt x="317314" y="410395"/>
                </a:lnTo>
                <a:lnTo>
                  <a:pt x="317314" y="410542"/>
                </a:lnTo>
                <a:lnTo>
                  <a:pt x="311357" y="437764"/>
                </a:lnTo>
                <a:lnTo>
                  <a:pt x="268571" y="505010"/>
                </a:lnTo>
                <a:lnTo>
                  <a:pt x="231793" y="544957"/>
                </a:lnTo>
                <a:lnTo>
                  <a:pt x="188749" y="584389"/>
                </a:lnTo>
                <a:lnTo>
                  <a:pt x="150644" y="611719"/>
                </a:lnTo>
                <a:lnTo>
                  <a:pt x="255594" y="611719"/>
                </a:lnTo>
                <a:lnTo>
                  <a:pt x="316782" y="551833"/>
                </a:lnTo>
                <a:lnTo>
                  <a:pt x="353052" y="525028"/>
                </a:lnTo>
                <a:lnTo>
                  <a:pt x="412678" y="503586"/>
                </a:lnTo>
                <a:lnTo>
                  <a:pt x="432138" y="501880"/>
                </a:lnTo>
                <a:lnTo>
                  <a:pt x="449913" y="496761"/>
                </a:lnTo>
                <a:lnTo>
                  <a:pt x="490105" y="465125"/>
                </a:lnTo>
                <a:lnTo>
                  <a:pt x="506476" y="425610"/>
                </a:lnTo>
                <a:lnTo>
                  <a:pt x="507745" y="411395"/>
                </a:lnTo>
                <a:lnTo>
                  <a:pt x="507532" y="404474"/>
                </a:lnTo>
                <a:lnTo>
                  <a:pt x="490376" y="356184"/>
                </a:lnTo>
                <a:lnTo>
                  <a:pt x="449913" y="324186"/>
                </a:lnTo>
                <a:lnTo>
                  <a:pt x="412678" y="317362"/>
                </a:lnTo>
                <a:lnTo>
                  <a:pt x="385018" y="312000"/>
                </a:lnTo>
                <a:lnTo>
                  <a:pt x="353052" y="295915"/>
                </a:lnTo>
                <a:lnTo>
                  <a:pt x="316782" y="269106"/>
                </a:lnTo>
                <a:lnTo>
                  <a:pt x="276211" y="231574"/>
                </a:lnTo>
                <a:lnTo>
                  <a:pt x="255593" y="209218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4445619" y="4622739"/>
            <a:ext cx="3561695" cy="1197123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12700" marR="5080">
              <a:lnSpc>
                <a:spcPts val="4160"/>
              </a:lnSpc>
              <a:spcBef>
                <a:spcPts val="935"/>
              </a:spcBef>
            </a:pPr>
            <a:r>
              <a:rPr sz="3600" spc="50" dirty="0">
                <a:solidFill>
                  <a:srgbClr val="12809D"/>
                </a:solidFill>
                <a:latin typeface="NewJuneBold" panose="02000503040000020004" pitchFamily="50" charset="0"/>
                <a:cs typeface="Lucida Sans"/>
              </a:rPr>
              <a:t>Médicos </a:t>
            </a:r>
            <a:r>
              <a:rPr sz="3600" spc="120" dirty="0">
                <a:solidFill>
                  <a:srgbClr val="12809D"/>
                </a:solidFill>
                <a:latin typeface="NewJuneBold" panose="02000503040000020004" pitchFamily="50" charset="0"/>
                <a:cs typeface="Lucida Sans"/>
              </a:rPr>
              <a:t>e  </a:t>
            </a:r>
            <a:r>
              <a:rPr sz="3600" spc="110" dirty="0">
                <a:solidFill>
                  <a:srgbClr val="12809D"/>
                </a:solidFill>
                <a:latin typeface="NewJuneBold" panose="02000503040000020004" pitchFamily="50" charset="0"/>
                <a:cs typeface="Lucida Sans"/>
              </a:rPr>
              <a:t>Prestadores</a:t>
            </a:r>
            <a:endParaRPr sz="3600" dirty="0">
              <a:latin typeface="NewJuneBold" panose="02000503040000020004" pitchFamily="50" charset="0"/>
              <a:cs typeface="Lucida San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40094" y="6669061"/>
            <a:ext cx="4151629" cy="2846933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278765" indent="-266065">
              <a:lnSpc>
                <a:spcPct val="100000"/>
              </a:lnSpc>
              <a:spcBef>
                <a:spcPts val="800"/>
              </a:spcBef>
              <a:buChar char="-"/>
              <a:tabLst>
                <a:tab pos="279400" algn="l"/>
              </a:tabLst>
            </a:pPr>
            <a:r>
              <a:rPr sz="31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Cancelamento Plano</a:t>
            </a:r>
            <a:endParaRPr sz="3100" dirty="0">
              <a:latin typeface="NewJuneMedium" panose="02000503040000020004" pitchFamily="50" charset="0"/>
              <a:cs typeface="Tahoma"/>
            </a:endParaRPr>
          </a:p>
          <a:p>
            <a:pPr marL="278765" indent="-266065">
              <a:lnSpc>
                <a:spcPct val="100000"/>
              </a:lnSpc>
              <a:spcBef>
                <a:spcPts val="705"/>
              </a:spcBef>
              <a:buChar char="-"/>
              <a:tabLst>
                <a:tab pos="279400" algn="l"/>
              </a:tabLst>
            </a:pPr>
            <a:r>
              <a:rPr sz="31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2ª via Boletos</a:t>
            </a:r>
            <a:endParaRPr sz="3100" dirty="0">
              <a:latin typeface="NewJuneMedium" panose="02000503040000020004" pitchFamily="50" charset="0"/>
              <a:cs typeface="Tahoma"/>
            </a:endParaRPr>
          </a:p>
          <a:p>
            <a:pPr marL="278765" indent="-266065">
              <a:lnSpc>
                <a:spcPct val="100000"/>
              </a:lnSpc>
              <a:spcBef>
                <a:spcPts val="705"/>
              </a:spcBef>
              <a:buChar char="-"/>
              <a:tabLst>
                <a:tab pos="279400" algn="l"/>
              </a:tabLst>
            </a:pPr>
            <a:r>
              <a:rPr sz="31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Demonstrativo IR</a:t>
            </a:r>
            <a:endParaRPr sz="3100" dirty="0">
              <a:latin typeface="NewJuneMedium" panose="02000503040000020004" pitchFamily="50" charset="0"/>
              <a:cs typeface="Tahoma"/>
            </a:endParaRPr>
          </a:p>
          <a:p>
            <a:pPr marL="278765" indent="-266065">
              <a:lnSpc>
                <a:spcPct val="100000"/>
              </a:lnSpc>
              <a:spcBef>
                <a:spcPts val="705"/>
              </a:spcBef>
              <a:buChar char="-"/>
              <a:tabLst>
                <a:tab pos="279400" algn="l"/>
              </a:tabLst>
            </a:pPr>
            <a:r>
              <a:rPr sz="31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Utilização Plano</a:t>
            </a:r>
            <a:endParaRPr sz="3100" dirty="0">
              <a:latin typeface="NewJuneMedium" panose="02000503040000020004" pitchFamily="50" charset="0"/>
              <a:cs typeface="Tahoma"/>
            </a:endParaRPr>
          </a:p>
          <a:p>
            <a:pPr marL="278765" indent="-266065">
              <a:lnSpc>
                <a:spcPct val="100000"/>
              </a:lnSpc>
              <a:spcBef>
                <a:spcPts val="705"/>
              </a:spcBef>
              <a:buChar char="-"/>
              <a:tabLst>
                <a:tab pos="279400" algn="l"/>
              </a:tabLst>
            </a:pPr>
            <a:r>
              <a:rPr sz="31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Dados Cobertura</a:t>
            </a:r>
            <a:endParaRPr sz="3100" dirty="0">
              <a:latin typeface="NewJuneMedium" panose="02000503040000020004" pitchFamily="50" charset="0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3735034" y="6669458"/>
            <a:ext cx="5308616" cy="3293209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279400" indent="-279400">
              <a:lnSpc>
                <a:spcPct val="100000"/>
              </a:lnSpc>
              <a:spcBef>
                <a:spcPts val="800"/>
              </a:spcBef>
              <a:buChar char="-"/>
              <a:tabLst>
                <a:tab pos="279400" algn="l"/>
              </a:tabLst>
            </a:pPr>
            <a:r>
              <a:rPr sz="3100" dirty="0">
                <a:solidFill>
                  <a:srgbClr val="FFFFFF"/>
                </a:solidFill>
                <a:latin typeface="NewJuneMedium" panose="02000503040000020004" pitchFamily="50" charset="0"/>
                <a:ea typeface="Tahoma" panose="020B0604030504040204" pitchFamily="34" charset="0"/>
                <a:cs typeface="Tahoma" panose="020B0604030504040204" pitchFamily="34" charset="0"/>
              </a:rPr>
              <a:t>Dados Beneficiários</a:t>
            </a:r>
            <a:endParaRPr sz="3100" dirty="0">
              <a:latin typeface="NewJuneMedium" panose="02000503040000020004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79400" marR="1180465" indent="-279400">
              <a:lnSpc>
                <a:spcPts val="3379"/>
              </a:lnSpc>
              <a:spcBef>
                <a:spcPts val="1100"/>
              </a:spcBef>
              <a:buChar char="-"/>
              <a:tabLst>
                <a:tab pos="279400" algn="l"/>
              </a:tabLst>
            </a:pPr>
            <a:r>
              <a:rPr sz="3100" dirty="0">
                <a:solidFill>
                  <a:srgbClr val="FFFFFF"/>
                </a:solidFill>
                <a:latin typeface="NewJuneMedium" panose="02000503040000020004" pitchFamily="50" charset="0"/>
                <a:ea typeface="Tahoma" panose="020B0604030504040204" pitchFamily="34" charset="0"/>
                <a:cs typeface="Tahoma" panose="020B0604030504040204" pitchFamily="34" charset="0"/>
              </a:rPr>
              <a:t>Demonstrativo  Pagamento</a:t>
            </a:r>
            <a:endParaRPr sz="3100" dirty="0">
              <a:latin typeface="NewJuneMedium" panose="02000503040000020004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78765" indent="-266065">
              <a:lnSpc>
                <a:spcPct val="100000"/>
              </a:lnSpc>
              <a:spcBef>
                <a:spcPts val="650"/>
              </a:spcBef>
              <a:buChar char="-"/>
              <a:tabLst>
                <a:tab pos="279400" algn="l"/>
              </a:tabLst>
            </a:pPr>
            <a:r>
              <a:rPr sz="3100" dirty="0">
                <a:solidFill>
                  <a:srgbClr val="FFFFFF"/>
                </a:solidFill>
                <a:latin typeface="NewJuneMedium" panose="02000503040000020004" pitchFamily="50" charset="0"/>
                <a:ea typeface="Tahoma" panose="020B0604030504040204" pitchFamily="34" charset="0"/>
                <a:cs typeface="Tahoma" panose="020B0604030504040204" pitchFamily="34" charset="0"/>
              </a:rPr>
              <a:t>Demonstrativo INSS</a:t>
            </a:r>
            <a:endParaRPr sz="3100" dirty="0">
              <a:latin typeface="NewJuneMedium" panose="02000503040000020004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78765" indent="-266065">
              <a:lnSpc>
                <a:spcPct val="100000"/>
              </a:lnSpc>
              <a:spcBef>
                <a:spcPts val="705"/>
              </a:spcBef>
              <a:buChar char="-"/>
              <a:tabLst>
                <a:tab pos="279400" algn="l"/>
              </a:tabLst>
            </a:pPr>
            <a:r>
              <a:rPr sz="3100" dirty="0">
                <a:solidFill>
                  <a:srgbClr val="FFFFFF"/>
                </a:solidFill>
                <a:latin typeface="NewJuneMedium" panose="02000503040000020004" pitchFamily="50" charset="0"/>
                <a:ea typeface="Tahoma" panose="020B0604030504040204" pitchFamily="34" charset="0"/>
                <a:cs typeface="Tahoma" panose="020B0604030504040204" pitchFamily="34" charset="0"/>
              </a:rPr>
              <a:t>Demonstrativo Glosa</a:t>
            </a:r>
            <a:endParaRPr sz="3100" dirty="0">
              <a:latin typeface="NewJuneMedium" panose="02000503040000020004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78765" indent="-266065">
              <a:lnSpc>
                <a:spcPct val="100000"/>
              </a:lnSpc>
              <a:spcBef>
                <a:spcPts val="705"/>
              </a:spcBef>
              <a:buChar char="-"/>
              <a:tabLst>
                <a:tab pos="279400" algn="l"/>
              </a:tabLst>
            </a:pPr>
            <a:r>
              <a:rPr sz="3100" dirty="0">
                <a:solidFill>
                  <a:srgbClr val="FFFFFF"/>
                </a:solidFill>
                <a:latin typeface="NewJuneMedium" panose="02000503040000020004" pitchFamily="50" charset="0"/>
                <a:ea typeface="Tahoma" panose="020B0604030504040204" pitchFamily="34" charset="0"/>
                <a:cs typeface="Tahoma" panose="020B0604030504040204" pitchFamily="34" charset="0"/>
              </a:rPr>
              <a:t>Envio Lotes TISS</a:t>
            </a:r>
            <a:endParaRPr sz="3100" dirty="0">
              <a:latin typeface="NewJuneMedium" panose="02000503040000020004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132129" y="1458640"/>
            <a:ext cx="3128721" cy="81368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200" spc="170" dirty="0">
                <a:solidFill>
                  <a:srgbClr val="12809D"/>
                </a:solidFill>
                <a:latin typeface="NewJuneBold" panose="02000503040000020004" pitchFamily="50" charset="0"/>
              </a:rPr>
              <a:t>ANMED</a:t>
            </a:r>
            <a:endParaRPr sz="5200" dirty="0">
              <a:latin typeface="NewJuneBold" panose="02000503040000020004" pitchFamily="50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32129" y="2427618"/>
            <a:ext cx="17106265" cy="2035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100"/>
              </a:lnSpc>
              <a:spcBef>
                <a:spcPts val="100"/>
              </a:spcBef>
            </a:pPr>
            <a:r>
              <a:rPr lang="pt-BR" sz="3050" dirty="0">
                <a:solidFill>
                  <a:srgbClr val="12809D"/>
                </a:solidFill>
                <a:latin typeface="NewJuneMedium" panose="02000503040000020004" pitchFamily="50" charset="0"/>
                <a:cs typeface="Tahoma"/>
              </a:rPr>
              <a:t>Está mais do que comprovado que automatizar processos diminui custos e facilita o dia a dia das empresas com agilidade, padronização e praticidade. Nosso sistema oferece funções completas que beneficiam o seu negócio de maneira instantânea e aproximam você do seu cliente com soluções rápidas. </a:t>
            </a:r>
            <a:endParaRPr sz="3050" dirty="0">
              <a:latin typeface="NewJuneMedium" panose="02000503040000020004" pitchFamily="50" charset="0"/>
              <a:cs typeface="Tahoma"/>
            </a:endParaRPr>
          </a:p>
        </p:txBody>
      </p:sp>
      <p:sp>
        <p:nvSpPr>
          <p:cNvPr id="14" name="object 2"/>
          <p:cNvSpPr/>
          <p:nvPr/>
        </p:nvSpPr>
        <p:spPr>
          <a:xfrm>
            <a:off x="6718197" y="6143159"/>
            <a:ext cx="6198620" cy="4323916"/>
          </a:xfrm>
          <a:custGeom>
            <a:avLst/>
            <a:gdLst/>
            <a:ahLst/>
            <a:cxnLst/>
            <a:rect l="l" t="t" r="r" b="b"/>
            <a:pathLst>
              <a:path w="6547484" h="4330065">
                <a:moveTo>
                  <a:pt x="0" y="4329648"/>
                </a:moveTo>
                <a:lnTo>
                  <a:pt x="6547004" y="4329648"/>
                </a:lnTo>
                <a:lnTo>
                  <a:pt x="6547004" y="0"/>
                </a:lnTo>
                <a:lnTo>
                  <a:pt x="0" y="0"/>
                </a:lnTo>
                <a:lnTo>
                  <a:pt x="0" y="4329648"/>
                </a:lnTo>
                <a:close/>
              </a:path>
            </a:pathLst>
          </a:custGeom>
          <a:solidFill>
            <a:srgbClr val="1280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1"/>
          <p:cNvSpPr txBox="1"/>
          <p:nvPr/>
        </p:nvSpPr>
        <p:spPr>
          <a:xfrm>
            <a:off x="7549121" y="6676511"/>
            <a:ext cx="4272280" cy="1636345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279400" indent="-279400">
              <a:lnSpc>
                <a:spcPct val="100000"/>
              </a:lnSpc>
              <a:spcBef>
                <a:spcPts val="800"/>
              </a:spcBef>
              <a:buChar char="-"/>
              <a:tabLst>
                <a:tab pos="279400" algn="l"/>
              </a:tabLst>
            </a:pPr>
            <a:r>
              <a:rPr lang="pt-BR" sz="31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Informe Reajustes</a:t>
            </a:r>
          </a:p>
          <a:p>
            <a:pPr marL="279400" indent="-279400">
              <a:lnSpc>
                <a:spcPct val="100000"/>
              </a:lnSpc>
              <a:spcBef>
                <a:spcPts val="800"/>
              </a:spcBef>
              <a:buChar char="-"/>
              <a:tabLst>
                <a:tab pos="279400" algn="l"/>
              </a:tabLst>
            </a:pPr>
            <a:r>
              <a:rPr lang="pt-BR" sz="310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Demonstrativos Cobrança</a:t>
            </a:r>
            <a:endParaRPr sz="3100" dirty="0">
              <a:latin typeface="NewJuneMedium" panose="02000503040000020004" pitchFamily="50" charset="0"/>
              <a:cs typeface="Tahoma"/>
            </a:endParaRPr>
          </a:p>
        </p:txBody>
      </p:sp>
      <p:sp>
        <p:nvSpPr>
          <p:cNvPr id="19" name="object 8"/>
          <p:cNvSpPr txBox="1"/>
          <p:nvPr/>
        </p:nvSpPr>
        <p:spPr>
          <a:xfrm>
            <a:off x="8339261" y="4937438"/>
            <a:ext cx="3561695" cy="658514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12700" marR="5080">
              <a:lnSpc>
                <a:spcPts val="4160"/>
              </a:lnSpc>
              <a:spcBef>
                <a:spcPts val="935"/>
              </a:spcBef>
            </a:pPr>
            <a:r>
              <a:rPr lang="pt-BR" sz="3600" spc="50" dirty="0">
                <a:solidFill>
                  <a:srgbClr val="12809D"/>
                </a:solidFill>
                <a:latin typeface="NewJuneBold" panose="02000503040000020004" pitchFamily="50" charset="0"/>
                <a:cs typeface="Lucida Sans"/>
              </a:rPr>
              <a:t>Empresas</a:t>
            </a:r>
            <a:endParaRPr sz="3600" dirty="0">
              <a:latin typeface="NewJuneBold" panose="02000503040000020004" pitchFamily="50" charset="0"/>
              <a:cs typeface="Lucida Sans"/>
            </a:endParaRPr>
          </a:p>
        </p:txBody>
      </p:sp>
      <p:sp>
        <p:nvSpPr>
          <p:cNvPr id="20" name="object 8"/>
          <p:cNvSpPr txBox="1"/>
          <p:nvPr/>
        </p:nvSpPr>
        <p:spPr>
          <a:xfrm>
            <a:off x="2192458" y="4924066"/>
            <a:ext cx="3561695" cy="658514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12700" marR="5080">
              <a:lnSpc>
                <a:spcPts val="4160"/>
              </a:lnSpc>
              <a:spcBef>
                <a:spcPts val="935"/>
              </a:spcBef>
            </a:pPr>
            <a:r>
              <a:rPr lang="pt-BR" sz="3600" spc="50" dirty="0">
                <a:solidFill>
                  <a:srgbClr val="12809D"/>
                </a:solidFill>
                <a:latin typeface="NewJuneBold" panose="02000503040000020004" pitchFamily="50" charset="0"/>
                <a:cs typeface="Lucida Sans"/>
              </a:rPr>
              <a:t>Beneficiários</a:t>
            </a:r>
            <a:endParaRPr sz="3600" dirty="0">
              <a:latin typeface="NewJuneBold" panose="02000503040000020004" pitchFamily="50" charset="0"/>
              <a:cs typeface="Lucida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</TotalTime>
  <Words>592</Words>
  <Application>Microsoft Office PowerPoint</Application>
  <PresentationFormat>Personalizar</PresentationFormat>
  <Paragraphs>130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6" baseType="lpstr">
      <vt:lpstr>Calibri</vt:lpstr>
      <vt:lpstr>Lucida Sans</vt:lpstr>
      <vt:lpstr>NewJuneBold</vt:lpstr>
      <vt:lpstr>NewJuneMedium</vt:lpstr>
      <vt:lpstr>Tahoma</vt:lpstr>
      <vt:lpstr>Office Theme</vt:lpstr>
      <vt:lpstr>A Ancode</vt:lpstr>
      <vt:lpstr>Como fazemos</vt:lpstr>
      <vt:lpstr>ERP Saúde - Segmentos: Hospitais e Operadoras de Planos de Saúde.</vt:lpstr>
      <vt:lpstr>Tecnologias</vt:lpstr>
      <vt:lpstr>Gestão de  Operadoras de  Planos de Saúde</vt:lpstr>
      <vt:lpstr>Apresentação do PowerPoint</vt:lpstr>
      <vt:lpstr>Gestão de Hospitais</vt:lpstr>
      <vt:lpstr>ANMED CLÍNICA</vt:lpstr>
      <vt:lpstr>ANMED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Alleanza - Apresentação Institucional</dc:title>
  <cp:lastModifiedBy>Roberto -</cp:lastModifiedBy>
  <cp:revision>10</cp:revision>
  <dcterms:created xsi:type="dcterms:W3CDTF">2018-08-14T20:12:49Z</dcterms:created>
  <dcterms:modified xsi:type="dcterms:W3CDTF">2019-01-15T10:45:50Z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2018-08-14T00:00:00Z</vt:filetime>
  </property>
  <property fmtid="{D5CDD505-2E9C-101B-9397-08002B2CF9AE}" pid="3" name="Creator">
    <vt:lpwstr>Adobe Illustrator CC 2017 (Windows)</vt:lpwstr>
  </property>
  <property fmtid="{D5CDD505-2E9C-101B-9397-08002B2CF9AE}" pid="4" name="LastSaved">
    <vt:filetime>2018-08-14T00:00:00Z</vt:filetime>
  </property>
</Properties>
</file>