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6" r:id="rId2"/>
    <p:sldId id="264" r:id="rId3"/>
    <p:sldId id="290" r:id="rId4"/>
    <p:sldId id="294" r:id="rId5"/>
    <p:sldId id="295" r:id="rId6"/>
  </p:sldIdLst>
  <p:sldSz cx="20104100" cy="11309350"/>
  <p:notesSz cx="20104100" cy="1130935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70B7"/>
    <a:srgbClr val="00B0F0"/>
    <a:srgbClr val="09768E"/>
    <a:srgbClr val="309BB4"/>
    <a:srgbClr val="144177"/>
    <a:srgbClr val="00A6E6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662" y="4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EC2C0-D302-483F-8169-4CE14FC9CB50}" type="datetimeFigureOut">
              <a:rPr lang="pt-BR" smtClean="0"/>
              <a:t>15/01/2019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C0D9D5-BEC9-41E9-881C-D763D5F6EE9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4293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0D9D5-BEC9-41E9-881C-D763D5F6EE94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5215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0D9D5-BEC9-41E9-881C-D763D5F6EE94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1710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0D9D5-BEC9-41E9-881C-D763D5F6EE94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8510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0092035" cy="11308715"/>
          </a:xfrm>
          <a:custGeom>
            <a:avLst/>
            <a:gdLst/>
            <a:ahLst/>
            <a:cxnLst/>
            <a:rect l="l" t="t" r="r" b="b"/>
            <a:pathLst>
              <a:path w="20092035" h="11308715">
                <a:moveTo>
                  <a:pt x="0" y="11308556"/>
                </a:moveTo>
                <a:lnTo>
                  <a:pt x="20091670" y="11308556"/>
                </a:lnTo>
                <a:lnTo>
                  <a:pt x="20091670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1441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682436" y="0"/>
            <a:ext cx="12421653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128912" y="2523575"/>
            <a:ext cx="5800725" cy="6412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5694424" y="1055099"/>
            <a:ext cx="2840355" cy="1757045"/>
          </a:xfrm>
          <a:custGeom>
            <a:avLst/>
            <a:gdLst/>
            <a:ahLst/>
            <a:cxnLst/>
            <a:rect l="l" t="t" r="r" b="b"/>
            <a:pathLst>
              <a:path w="2840355" h="1757045">
                <a:moveTo>
                  <a:pt x="328995" y="0"/>
                </a:moveTo>
                <a:lnTo>
                  <a:pt x="274674" y="3777"/>
                </a:lnTo>
                <a:lnTo>
                  <a:pt x="224094" y="15108"/>
                </a:lnTo>
                <a:lnTo>
                  <a:pt x="177218" y="33993"/>
                </a:lnTo>
                <a:lnTo>
                  <a:pt x="134011" y="60432"/>
                </a:lnTo>
                <a:lnTo>
                  <a:pt x="94436" y="94426"/>
                </a:lnTo>
                <a:lnTo>
                  <a:pt x="60442" y="134085"/>
                </a:lnTo>
                <a:lnTo>
                  <a:pt x="34000" y="177485"/>
                </a:lnTo>
                <a:lnTo>
                  <a:pt x="15111" y="224588"/>
                </a:lnTo>
                <a:lnTo>
                  <a:pt x="3778" y="275358"/>
                </a:lnTo>
                <a:lnTo>
                  <a:pt x="0" y="329759"/>
                </a:lnTo>
                <a:lnTo>
                  <a:pt x="3778" y="384090"/>
                </a:lnTo>
                <a:lnTo>
                  <a:pt x="15111" y="434677"/>
                </a:lnTo>
                <a:lnTo>
                  <a:pt x="34000" y="481555"/>
                </a:lnTo>
                <a:lnTo>
                  <a:pt x="60442" y="524764"/>
                </a:lnTo>
                <a:lnTo>
                  <a:pt x="94436" y="564338"/>
                </a:lnTo>
                <a:lnTo>
                  <a:pt x="134063" y="598365"/>
                </a:lnTo>
                <a:lnTo>
                  <a:pt x="177218" y="624775"/>
                </a:lnTo>
                <a:lnTo>
                  <a:pt x="224094" y="643663"/>
                </a:lnTo>
                <a:lnTo>
                  <a:pt x="274674" y="654997"/>
                </a:lnTo>
                <a:lnTo>
                  <a:pt x="361885" y="661228"/>
                </a:lnTo>
                <a:lnTo>
                  <a:pt x="396782" y="668585"/>
                </a:lnTo>
                <a:lnTo>
                  <a:pt x="433685" y="680847"/>
                </a:lnTo>
                <a:lnTo>
                  <a:pt x="472595" y="698014"/>
                </a:lnTo>
                <a:lnTo>
                  <a:pt x="513512" y="720088"/>
                </a:lnTo>
                <a:lnTo>
                  <a:pt x="556435" y="747067"/>
                </a:lnTo>
                <a:lnTo>
                  <a:pt x="601365" y="778952"/>
                </a:lnTo>
                <a:lnTo>
                  <a:pt x="648301" y="815744"/>
                </a:lnTo>
                <a:lnTo>
                  <a:pt x="697244" y="857443"/>
                </a:lnTo>
                <a:lnTo>
                  <a:pt x="748193" y="904049"/>
                </a:lnTo>
                <a:lnTo>
                  <a:pt x="801148" y="955562"/>
                </a:lnTo>
                <a:lnTo>
                  <a:pt x="852659" y="1008330"/>
                </a:lnTo>
                <a:lnTo>
                  <a:pt x="899263" y="1059130"/>
                </a:lnTo>
                <a:lnTo>
                  <a:pt x="940961" y="1107960"/>
                </a:lnTo>
                <a:lnTo>
                  <a:pt x="977753" y="1154821"/>
                </a:lnTo>
                <a:lnTo>
                  <a:pt x="1009639" y="1199713"/>
                </a:lnTo>
                <a:lnTo>
                  <a:pt x="1036619" y="1242636"/>
                </a:lnTo>
                <a:lnTo>
                  <a:pt x="1058693" y="1283589"/>
                </a:lnTo>
                <a:lnTo>
                  <a:pt x="1075861" y="1322572"/>
                </a:lnTo>
                <a:lnTo>
                  <a:pt x="1088124" y="1359586"/>
                </a:lnTo>
                <a:lnTo>
                  <a:pt x="1097935" y="1427705"/>
                </a:lnTo>
                <a:lnTo>
                  <a:pt x="1101712" y="1482027"/>
                </a:lnTo>
                <a:lnTo>
                  <a:pt x="1113044" y="1532610"/>
                </a:lnTo>
                <a:lnTo>
                  <a:pt x="1131930" y="1579488"/>
                </a:lnTo>
                <a:lnTo>
                  <a:pt x="1158373" y="1622698"/>
                </a:lnTo>
                <a:lnTo>
                  <a:pt x="1192372" y="1662273"/>
                </a:lnTo>
                <a:lnTo>
                  <a:pt x="1232251" y="1696491"/>
                </a:lnTo>
                <a:lnTo>
                  <a:pt x="1275817" y="1723045"/>
                </a:lnTo>
                <a:lnTo>
                  <a:pt x="1323109" y="1741933"/>
                </a:lnTo>
                <a:lnTo>
                  <a:pt x="1374167" y="1753150"/>
                </a:lnTo>
                <a:lnTo>
                  <a:pt x="1423239" y="1756563"/>
                </a:lnTo>
                <a:lnTo>
                  <a:pt x="1447216" y="1755349"/>
                </a:lnTo>
                <a:lnTo>
                  <a:pt x="1521523" y="1740507"/>
                </a:lnTo>
                <a:lnTo>
                  <a:pt x="1567077" y="1721632"/>
                </a:lnTo>
                <a:lnTo>
                  <a:pt x="1609137" y="1695553"/>
                </a:lnTo>
                <a:lnTo>
                  <a:pt x="1647740" y="1662273"/>
                </a:lnTo>
                <a:lnTo>
                  <a:pt x="1681735" y="1622698"/>
                </a:lnTo>
                <a:lnTo>
                  <a:pt x="1708177" y="1579488"/>
                </a:lnTo>
                <a:lnTo>
                  <a:pt x="1727065" y="1532610"/>
                </a:lnTo>
                <a:lnTo>
                  <a:pt x="1738399" y="1482027"/>
                </a:lnTo>
                <a:lnTo>
                  <a:pt x="1742177" y="1427705"/>
                </a:lnTo>
                <a:lnTo>
                  <a:pt x="1744629" y="1394630"/>
                </a:lnTo>
                <a:lnTo>
                  <a:pt x="1764248" y="1322572"/>
                </a:lnTo>
                <a:lnTo>
                  <a:pt x="1781416" y="1283589"/>
                </a:lnTo>
                <a:lnTo>
                  <a:pt x="1803489" y="1242636"/>
                </a:lnTo>
                <a:lnTo>
                  <a:pt x="1830469" y="1199713"/>
                </a:lnTo>
                <a:lnTo>
                  <a:pt x="1862354" y="1154821"/>
                </a:lnTo>
                <a:lnTo>
                  <a:pt x="1899146" y="1107960"/>
                </a:lnTo>
                <a:lnTo>
                  <a:pt x="1907805" y="1097819"/>
                </a:lnTo>
                <a:lnTo>
                  <a:pt x="1420061" y="1097819"/>
                </a:lnTo>
                <a:lnTo>
                  <a:pt x="1352829" y="1086332"/>
                </a:lnTo>
                <a:lnTo>
                  <a:pt x="1316320" y="1073523"/>
                </a:lnTo>
                <a:lnTo>
                  <a:pt x="1277882" y="1056009"/>
                </a:lnTo>
                <a:lnTo>
                  <a:pt x="1237514" y="1033793"/>
                </a:lnTo>
                <a:lnTo>
                  <a:pt x="1195217" y="1006878"/>
                </a:lnTo>
                <a:lnTo>
                  <a:pt x="1150990" y="975266"/>
                </a:lnTo>
                <a:lnTo>
                  <a:pt x="1104834" y="938962"/>
                </a:lnTo>
                <a:lnTo>
                  <a:pt x="1056748" y="897968"/>
                </a:lnTo>
                <a:lnTo>
                  <a:pt x="1006733" y="852287"/>
                </a:lnTo>
                <a:lnTo>
                  <a:pt x="954787" y="801923"/>
                </a:lnTo>
                <a:lnTo>
                  <a:pt x="911522" y="757629"/>
                </a:lnTo>
                <a:lnTo>
                  <a:pt x="871688" y="714731"/>
                </a:lnTo>
                <a:lnTo>
                  <a:pt x="835281" y="673229"/>
                </a:lnTo>
                <a:lnTo>
                  <a:pt x="802298" y="633123"/>
                </a:lnTo>
                <a:lnTo>
                  <a:pt x="772733" y="594413"/>
                </a:lnTo>
                <a:lnTo>
                  <a:pt x="746582" y="557097"/>
                </a:lnTo>
                <a:lnTo>
                  <a:pt x="723841" y="521177"/>
                </a:lnTo>
                <a:lnTo>
                  <a:pt x="2781859" y="521177"/>
                </a:lnTo>
                <a:lnTo>
                  <a:pt x="2806109" y="481555"/>
                </a:lnTo>
                <a:lnTo>
                  <a:pt x="2821832" y="442538"/>
                </a:lnTo>
                <a:lnTo>
                  <a:pt x="1304062" y="442538"/>
                </a:lnTo>
                <a:lnTo>
                  <a:pt x="1247012" y="441700"/>
                </a:lnTo>
                <a:lnTo>
                  <a:pt x="1190828" y="439270"/>
                </a:lnTo>
                <a:lnTo>
                  <a:pt x="1135748" y="435154"/>
                </a:lnTo>
                <a:lnTo>
                  <a:pt x="1082010" y="429256"/>
                </a:lnTo>
                <a:lnTo>
                  <a:pt x="1029851" y="421481"/>
                </a:lnTo>
                <a:lnTo>
                  <a:pt x="979509" y="411734"/>
                </a:lnTo>
                <a:lnTo>
                  <a:pt x="931222" y="399921"/>
                </a:lnTo>
                <a:lnTo>
                  <a:pt x="885228" y="385945"/>
                </a:lnTo>
                <a:lnTo>
                  <a:pt x="841765" y="369712"/>
                </a:lnTo>
                <a:lnTo>
                  <a:pt x="801070" y="351128"/>
                </a:lnTo>
                <a:lnTo>
                  <a:pt x="763380" y="330096"/>
                </a:lnTo>
                <a:lnTo>
                  <a:pt x="728935" y="306522"/>
                </a:lnTo>
                <a:lnTo>
                  <a:pt x="697971" y="280311"/>
                </a:lnTo>
                <a:lnTo>
                  <a:pt x="670727" y="251368"/>
                </a:lnTo>
                <a:lnTo>
                  <a:pt x="647439" y="219598"/>
                </a:lnTo>
                <a:lnTo>
                  <a:pt x="628347" y="184905"/>
                </a:lnTo>
                <a:lnTo>
                  <a:pt x="615661" y="160647"/>
                </a:lnTo>
                <a:lnTo>
                  <a:pt x="600759" y="137478"/>
                </a:lnTo>
                <a:lnTo>
                  <a:pt x="564328" y="94426"/>
                </a:lnTo>
                <a:lnTo>
                  <a:pt x="524679" y="60432"/>
                </a:lnTo>
                <a:lnTo>
                  <a:pt x="481284" y="33993"/>
                </a:lnTo>
                <a:lnTo>
                  <a:pt x="434181" y="15108"/>
                </a:lnTo>
                <a:lnTo>
                  <a:pt x="383405" y="3777"/>
                </a:lnTo>
                <a:lnTo>
                  <a:pt x="328995" y="0"/>
                </a:lnTo>
                <a:close/>
              </a:path>
              <a:path w="2840355" h="1757045">
                <a:moveTo>
                  <a:pt x="2781859" y="521177"/>
                </a:moveTo>
                <a:lnTo>
                  <a:pt x="2116260" y="521177"/>
                </a:lnTo>
                <a:lnTo>
                  <a:pt x="2093523" y="557097"/>
                </a:lnTo>
                <a:lnTo>
                  <a:pt x="2067374" y="594413"/>
                </a:lnTo>
                <a:lnTo>
                  <a:pt x="2037811" y="633123"/>
                </a:lnTo>
                <a:lnTo>
                  <a:pt x="2004827" y="673229"/>
                </a:lnTo>
                <a:lnTo>
                  <a:pt x="1968420" y="714731"/>
                </a:lnTo>
                <a:lnTo>
                  <a:pt x="1928583" y="757629"/>
                </a:lnTo>
                <a:lnTo>
                  <a:pt x="1885314" y="801923"/>
                </a:lnTo>
                <a:lnTo>
                  <a:pt x="1833373" y="852287"/>
                </a:lnTo>
                <a:lnTo>
                  <a:pt x="1783361" y="897968"/>
                </a:lnTo>
                <a:lnTo>
                  <a:pt x="1735277" y="938962"/>
                </a:lnTo>
                <a:lnTo>
                  <a:pt x="1689121" y="975266"/>
                </a:lnTo>
                <a:lnTo>
                  <a:pt x="1644895" y="1006878"/>
                </a:lnTo>
                <a:lnTo>
                  <a:pt x="1602598" y="1033793"/>
                </a:lnTo>
                <a:lnTo>
                  <a:pt x="1562230" y="1056009"/>
                </a:lnTo>
                <a:lnTo>
                  <a:pt x="1523792" y="1073523"/>
                </a:lnTo>
                <a:lnTo>
                  <a:pt x="1487285" y="1086332"/>
                </a:lnTo>
                <a:lnTo>
                  <a:pt x="1420061" y="1097819"/>
                </a:lnTo>
                <a:lnTo>
                  <a:pt x="1907805" y="1097819"/>
                </a:lnTo>
                <a:lnTo>
                  <a:pt x="1940845" y="1059130"/>
                </a:lnTo>
                <a:lnTo>
                  <a:pt x="1987450" y="1008330"/>
                </a:lnTo>
                <a:lnTo>
                  <a:pt x="2038964" y="955562"/>
                </a:lnTo>
                <a:lnTo>
                  <a:pt x="2091916" y="904049"/>
                </a:lnTo>
                <a:lnTo>
                  <a:pt x="2142863" y="857443"/>
                </a:lnTo>
                <a:lnTo>
                  <a:pt x="2191804" y="815744"/>
                </a:lnTo>
                <a:lnTo>
                  <a:pt x="2238739" y="778952"/>
                </a:lnTo>
                <a:lnTo>
                  <a:pt x="2283668" y="747067"/>
                </a:lnTo>
                <a:lnTo>
                  <a:pt x="2326590" y="720088"/>
                </a:lnTo>
                <a:lnTo>
                  <a:pt x="2367506" y="698014"/>
                </a:lnTo>
                <a:lnTo>
                  <a:pt x="2406416" y="680847"/>
                </a:lnTo>
                <a:lnTo>
                  <a:pt x="2443319" y="668585"/>
                </a:lnTo>
                <a:lnTo>
                  <a:pt x="2565429" y="654997"/>
                </a:lnTo>
                <a:lnTo>
                  <a:pt x="2616014" y="643663"/>
                </a:lnTo>
                <a:lnTo>
                  <a:pt x="2662892" y="624775"/>
                </a:lnTo>
                <a:lnTo>
                  <a:pt x="2706098" y="598333"/>
                </a:lnTo>
                <a:lnTo>
                  <a:pt x="2745665" y="564338"/>
                </a:lnTo>
                <a:lnTo>
                  <a:pt x="2779664" y="524764"/>
                </a:lnTo>
                <a:lnTo>
                  <a:pt x="2781859" y="521177"/>
                </a:lnTo>
                <a:close/>
              </a:path>
              <a:path w="2840355" h="1757045">
                <a:moveTo>
                  <a:pt x="2116260" y="521177"/>
                </a:moveTo>
                <a:lnTo>
                  <a:pt x="723841" y="521177"/>
                </a:lnTo>
                <a:lnTo>
                  <a:pt x="773552" y="535360"/>
                </a:lnTo>
                <a:lnTo>
                  <a:pt x="823264" y="548487"/>
                </a:lnTo>
                <a:lnTo>
                  <a:pt x="872975" y="560562"/>
                </a:lnTo>
                <a:lnTo>
                  <a:pt x="922688" y="571586"/>
                </a:lnTo>
                <a:lnTo>
                  <a:pt x="972400" y="581560"/>
                </a:lnTo>
                <a:lnTo>
                  <a:pt x="1022113" y="590485"/>
                </a:lnTo>
                <a:lnTo>
                  <a:pt x="1071826" y="598365"/>
                </a:lnTo>
                <a:lnTo>
                  <a:pt x="1121538" y="605199"/>
                </a:lnTo>
                <a:lnTo>
                  <a:pt x="1171251" y="610991"/>
                </a:lnTo>
                <a:lnTo>
                  <a:pt x="1220963" y="615741"/>
                </a:lnTo>
                <a:lnTo>
                  <a:pt x="1270676" y="619451"/>
                </a:lnTo>
                <a:lnTo>
                  <a:pt x="1320387" y="622122"/>
                </a:lnTo>
                <a:lnTo>
                  <a:pt x="1370099" y="623757"/>
                </a:lnTo>
                <a:lnTo>
                  <a:pt x="1419810" y="624357"/>
                </a:lnTo>
                <a:lnTo>
                  <a:pt x="1470002" y="623757"/>
                </a:lnTo>
                <a:lnTo>
                  <a:pt x="1519714" y="622122"/>
                </a:lnTo>
                <a:lnTo>
                  <a:pt x="1569425" y="619451"/>
                </a:lnTo>
                <a:lnTo>
                  <a:pt x="1619138" y="615741"/>
                </a:lnTo>
                <a:lnTo>
                  <a:pt x="1668850" y="610991"/>
                </a:lnTo>
                <a:lnTo>
                  <a:pt x="1718563" y="605199"/>
                </a:lnTo>
                <a:lnTo>
                  <a:pt x="1768276" y="598365"/>
                </a:lnTo>
                <a:lnTo>
                  <a:pt x="1817988" y="590485"/>
                </a:lnTo>
                <a:lnTo>
                  <a:pt x="1867701" y="581560"/>
                </a:lnTo>
                <a:lnTo>
                  <a:pt x="1917413" y="571586"/>
                </a:lnTo>
                <a:lnTo>
                  <a:pt x="1967126" y="560562"/>
                </a:lnTo>
                <a:lnTo>
                  <a:pt x="2016837" y="548487"/>
                </a:lnTo>
                <a:lnTo>
                  <a:pt x="2066549" y="535360"/>
                </a:lnTo>
                <a:lnTo>
                  <a:pt x="2116260" y="521177"/>
                </a:lnTo>
                <a:close/>
              </a:path>
              <a:path w="2840355" h="1757045">
                <a:moveTo>
                  <a:pt x="1419810" y="439808"/>
                </a:moveTo>
                <a:lnTo>
                  <a:pt x="1361741" y="441879"/>
                </a:lnTo>
                <a:lnTo>
                  <a:pt x="1304062" y="442538"/>
                </a:lnTo>
                <a:lnTo>
                  <a:pt x="1536041" y="442538"/>
                </a:lnTo>
                <a:lnTo>
                  <a:pt x="1478362" y="441879"/>
                </a:lnTo>
                <a:lnTo>
                  <a:pt x="1419810" y="439808"/>
                </a:lnTo>
                <a:close/>
              </a:path>
              <a:path w="2840355" h="1757045">
                <a:moveTo>
                  <a:pt x="2511106" y="0"/>
                </a:moveTo>
                <a:lnTo>
                  <a:pt x="2456698" y="3777"/>
                </a:lnTo>
                <a:lnTo>
                  <a:pt x="2405927" y="15108"/>
                </a:lnTo>
                <a:lnTo>
                  <a:pt x="2358828" y="33993"/>
                </a:lnTo>
                <a:lnTo>
                  <a:pt x="2315436" y="60432"/>
                </a:lnTo>
                <a:lnTo>
                  <a:pt x="2275784" y="94426"/>
                </a:lnTo>
                <a:lnTo>
                  <a:pt x="2239348" y="137478"/>
                </a:lnTo>
                <a:lnTo>
                  <a:pt x="2211754" y="184905"/>
                </a:lnTo>
                <a:lnTo>
                  <a:pt x="2192662" y="219598"/>
                </a:lnTo>
                <a:lnTo>
                  <a:pt x="2169375" y="251368"/>
                </a:lnTo>
                <a:lnTo>
                  <a:pt x="2142131" y="280311"/>
                </a:lnTo>
                <a:lnTo>
                  <a:pt x="2111167" y="306522"/>
                </a:lnTo>
                <a:lnTo>
                  <a:pt x="2076722" y="330096"/>
                </a:lnTo>
                <a:lnTo>
                  <a:pt x="2039034" y="351128"/>
                </a:lnTo>
                <a:lnTo>
                  <a:pt x="1998339" y="369712"/>
                </a:lnTo>
                <a:lnTo>
                  <a:pt x="1954876" y="385945"/>
                </a:lnTo>
                <a:lnTo>
                  <a:pt x="1908882" y="399921"/>
                </a:lnTo>
                <a:lnTo>
                  <a:pt x="1860596" y="411734"/>
                </a:lnTo>
                <a:lnTo>
                  <a:pt x="1810255" y="421481"/>
                </a:lnTo>
                <a:lnTo>
                  <a:pt x="1758096" y="429256"/>
                </a:lnTo>
                <a:lnTo>
                  <a:pt x="1704357" y="435154"/>
                </a:lnTo>
                <a:lnTo>
                  <a:pt x="1649277" y="439270"/>
                </a:lnTo>
                <a:lnTo>
                  <a:pt x="1593092" y="441700"/>
                </a:lnTo>
                <a:lnTo>
                  <a:pt x="1536041" y="442538"/>
                </a:lnTo>
                <a:lnTo>
                  <a:pt x="2821832" y="442538"/>
                </a:lnTo>
                <a:lnTo>
                  <a:pt x="2824999" y="434677"/>
                </a:lnTo>
                <a:lnTo>
                  <a:pt x="2836334" y="384090"/>
                </a:lnTo>
                <a:lnTo>
                  <a:pt x="2840112" y="329759"/>
                </a:lnTo>
                <a:lnTo>
                  <a:pt x="2836334" y="275358"/>
                </a:lnTo>
                <a:lnTo>
                  <a:pt x="2824999" y="224588"/>
                </a:lnTo>
                <a:lnTo>
                  <a:pt x="2806109" y="177485"/>
                </a:lnTo>
                <a:lnTo>
                  <a:pt x="2779664" y="134085"/>
                </a:lnTo>
                <a:lnTo>
                  <a:pt x="2745665" y="94426"/>
                </a:lnTo>
                <a:lnTo>
                  <a:pt x="2706098" y="60432"/>
                </a:lnTo>
                <a:lnTo>
                  <a:pt x="2662892" y="33993"/>
                </a:lnTo>
                <a:lnTo>
                  <a:pt x="2616014" y="15108"/>
                </a:lnTo>
                <a:lnTo>
                  <a:pt x="2565429" y="3777"/>
                </a:lnTo>
                <a:lnTo>
                  <a:pt x="2511106" y="0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0104099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982024" y="5105377"/>
            <a:ext cx="1775460" cy="1097915"/>
          </a:xfrm>
          <a:custGeom>
            <a:avLst/>
            <a:gdLst/>
            <a:ahLst/>
            <a:cxnLst/>
            <a:rect l="l" t="t" r="r" b="b"/>
            <a:pathLst>
              <a:path w="1775459" h="1097914">
                <a:moveTo>
                  <a:pt x="889484" y="0"/>
                </a:moveTo>
                <a:lnTo>
                  <a:pt x="826908" y="9147"/>
                </a:lnTo>
                <a:lnTo>
                  <a:pt x="770124" y="37547"/>
                </a:lnTo>
                <a:lnTo>
                  <a:pt x="719379" y="90201"/>
                </a:lnTo>
                <a:lnTo>
                  <a:pt x="700934" y="125027"/>
                </a:lnTo>
                <a:lnTo>
                  <a:pt x="689867" y="163454"/>
                </a:lnTo>
                <a:lnTo>
                  <a:pt x="686178" y="205525"/>
                </a:lnTo>
                <a:lnTo>
                  <a:pt x="682393" y="238560"/>
                </a:lnTo>
                <a:lnTo>
                  <a:pt x="652112" y="313751"/>
                </a:lnTo>
                <a:lnTo>
                  <a:pt x="625615" y="355906"/>
                </a:lnTo>
                <a:lnTo>
                  <a:pt x="591547" y="401100"/>
                </a:lnTo>
                <a:lnTo>
                  <a:pt x="549908" y="449333"/>
                </a:lnTo>
                <a:lnTo>
                  <a:pt x="500696" y="500605"/>
                </a:lnTo>
                <a:lnTo>
                  <a:pt x="449252" y="549819"/>
                </a:lnTo>
                <a:lnTo>
                  <a:pt x="400905" y="591460"/>
                </a:lnTo>
                <a:lnTo>
                  <a:pt x="355655" y="625528"/>
                </a:lnTo>
                <a:lnTo>
                  <a:pt x="313501" y="652023"/>
                </a:lnTo>
                <a:lnTo>
                  <a:pt x="274444" y="670948"/>
                </a:lnTo>
                <a:lnTo>
                  <a:pt x="205616" y="686086"/>
                </a:lnTo>
                <a:lnTo>
                  <a:pt x="163546" y="689775"/>
                </a:lnTo>
                <a:lnTo>
                  <a:pt x="125119" y="700842"/>
                </a:lnTo>
                <a:lnTo>
                  <a:pt x="90293" y="719287"/>
                </a:lnTo>
                <a:lnTo>
                  <a:pt x="59024" y="745110"/>
                </a:lnTo>
                <a:lnTo>
                  <a:pt x="33201" y="776379"/>
                </a:lnTo>
                <a:lnTo>
                  <a:pt x="14756" y="811206"/>
                </a:lnTo>
                <a:lnTo>
                  <a:pt x="3689" y="849636"/>
                </a:lnTo>
                <a:lnTo>
                  <a:pt x="0" y="891713"/>
                </a:lnTo>
                <a:lnTo>
                  <a:pt x="3689" y="933859"/>
                </a:lnTo>
                <a:lnTo>
                  <a:pt x="14756" y="972452"/>
                </a:lnTo>
                <a:lnTo>
                  <a:pt x="33201" y="1007443"/>
                </a:lnTo>
                <a:lnTo>
                  <a:pt x="59024" y="1038787"/>
                </a:lnTo>
                <a:lnTo>
                  <a:pt x="90293" y="1064606"/>
                </a:lnTo>
                <a:lnTo>
                  <a:pt x="125119" y="1083052"/>
                </a:lnTo>
                <a:lnTo>
                  <a:pt x="163546" y="1094121"/>
                </a:lnTo>
                <a:lnTo>
                  <a:pt x="205616" y="1097812"/>
                </a:lnTo>
                <a:lnTo>
                  <a:pt x="247768" y="1094121"/>
                </a:lnTo>
                <a:lnTo>
                  <a:pt x="286363" y="1083052"/>
                </a:lnTo>
                <a:lnTo>
                  <a:pt x="321352" y="1064606"/>
                </a:lnTo>
                <a:lnTo>
                  <a:pt x="352690" y="1038787"/>
                </a:lnTo>
                <a:lnTo>
                  <a:pt x="384772" y="997406"/>
                </a:lnTo>
                <a:lnTo>
                  <a:pt x="392700" y="982244"/>
                </a:lnTo>
                <a:lnTo>
                  <a:pt x="413600" y="947719"/>
                </a:lnTo>
                <a:lnTo>
                  <a:pt x="441267" y="917983"/>
                </a:lnTo>
                <a:lnTo>
                  <a:pt x="475050" y="892777"/>
                </a:lnTo>
                <a:lnTo>
                  <a:pt x="514298" y="871839"/>
                </a:lnTo>
                <a:lnTo>
                  <a:pt x="558359" y="854909"/>
                </a:lnTo>
                <a:lnTo>
                  <a:pt x="606582" y="841728"/>
                </a:lnTo>
                <a:lnTo>
                  <a:pt x="658317" y="832034"/>
                </a:lnTo>
                <a:lnTo>
                  <a:pt x="712912" y="825568"/>
                </a:lnTo>
                <a:lnTo>
                  <a:pt x="769715" y="822069"/>
                </a:lnTo>
                <a:lnTo>
                  <a:pt x="828076" y="821276"/>
                </a:lnTo>
                <a:lnTo>
                  <a:pt x="1763136" y="821276"/>
                </a:lnTo>
                <a:lnTo>
                  <a:pt x="1760236" y="811206"/>
                </a:lnTo>
                <a:lnTo>
                  <a:pt x="1741791" y="776379"/>
                </a:lnTo>
                <a:lnTo>
                  <a:pt x="1738244" y="772083"/>
                </a:lnTo>
                <a:lnTo>
                  <a:pt x="452384" y="772083"/>
                </a:lnTo>
                <a:lnTo>
                  <a:pt x="478653" y="732227"/>
                </a:lnTo>
                <a:lnTo>
                  <a:pt x="511454" y="689697"/>
                </a:lnTo>
                <a:lnTo>
                  <a:pt x="550802" y="644495"/>
                </a:lnTo>
                <a:lnTo>
                  <a:pt x="596714" y="596623"/>
                </a:lnTo>
                <a:lnTo>
                  <a:pt x="647190" y="548476"/>
                </a:lnTo>
                <a:lnTo>
                  <a:pt x="694687" y="507559"/>
                </a:lnTo>
                <a:lnTo>
                  <a:pt x="739205" y="473881"/>
                </a:lnTo>
                <a:lnTo>
                  <a:pt x="780744" y="447447"/>
                </a:lnTo>
                <a:lnTo>
                  <a:pt x="819307" y="428267"/>
                </a:lnTo>
                <a:lnTo>
                  <a:pt x="887501" y="411696"/>
                </a:lnTo>
                <a:lnTo>
                  <a:pt x="1192593" y="411696"/>
                </a:lnTo>
                <a:lnTo>
                  <a:pt x="1183445" y="401100"/>
                </a:lnTo>
                <a:lnTo>
                  <a:pt x="1149377" y="355906"/>
                </a:lnTo>
                <a:lnTo>
                  <a:pt x="1122880" y="313751"/>
                </a:lnTo>
                <a:lnTo>
                  <a:pt x="1103955" y="274636"/>
                </a:lnTo>
                <a:lnTo>
                  <a:pt x="1088815" y="205525"/>
                </a:lnTo>
                <a:lnTo>
                  <a:pt x="1085125" y="163454"/>
                </a:lnTo>
                <a:lnTo>
                  <a:pt x="1074058" y="125027"/>
                </a:lnTo>
                <a:lnTo>
                  <a:pt x="1055613" y="90201"/>
                </a:lnTo>
                <a:lnTo>
                  <a:pt x="1029790" y="58932"/>
                </a:lnTo>
                <a:lnTo>
                  <a:pt x="979382" y="21835"/>
                </a:lnTo>
                <a:lnTo>
                  <a:pt x="920233" y="2745"/>
                </a:lnTo>
                <a:lnTo>
                  <a:pt x="904470" y="760"/>
                </a:lnTo>
                <a:lnTo>
                  <a:pt x="889484" y="0"/>
                </a:lnTo>
                <a:close/>
              </a:path>
              <a:path w="1775459" h="1097914">
                <a:moveTo>
                  <a:pt x="1763136" y="821276"/>
                </a:moveTo>
                <a:lnTo>
                  <a:pt x="946916" y="821276"/>
                </a:lnTo>
                <a:lnTo>
                  <a:pt x="1005277" y="822069"/>
                </a:lnTo>
                <a:lnTo>
                  <a:pt x="1062080" y="825568"/>
                </a:lnTo>
                <a:lnTo>
                  <a:pt x="1116675" y="832034"/>
                </a:lnTo>
                <a:lnTo>
                  <a:pt x="1168409" y="841728"/>
                </a:lnTo>
                <a:lnTo>
                  <a:pt x="1216632" y="854909"/>
                </a:lnTo>
                <a:lnTo>
                  <a:pt x="1260692" y="871839"/>
                </a:lnTo>
                <a:lnTo>
                  <a:pt x="1299938" y="892777"/>
                </a:lnTo>
                <a:lnTo>
                  <a:pt x="1333719" y="917983"/>
                </a:lnTo>
                <a:lnTo>
                  <a:pt x="1361384" y="947719"/>
                </a:lnTo>
                <a:lnTo>
                  <a:pt x="1382282" y="982244"/>
                </a:lnTo>
                <a:lnTo>
                  <a:pt x="1390215" y="997406"/>
                </a:lnTo>
                <a:lnTo>
                  <a:pt x="1399531" y="1011886"/>
                </a:lnTo>
                <a:lnTo>
                  <a:pt x="1453644" y="1064606"/>
                </a:lnTo>
                <a:lnTo>
                  <a:pt x="1488633" y="1083052"/>
                </a:lnTo>
                <a:lnTo>
                  <a:pt x="1527225" y="1094121"/>
                </a:lnTo>
                <a:lnTo>
                  <a:pt x="1569376" y="1097812"/>
                </a:lnTo>
                <a:lnTo>
                  <a:pt x="1611448" y="1094121"/>
                </a:lnTo>
                <a:lnTo>
                  <a:pt x="1649877" y="1083052"/>
                </a:lnTo>
                <a:lnTo>
                  <a:pt x="1684704" y="1064606"/>
                </a:lnTo>
                <a:lnTo>
                  <a:pt x="1715968" y="1038787"/>
                </a:lnTo>
                <a:lnTo>
                  <a:pt x="1741791" y="1007443"/>
                </a:lnTo>
                <a:lnTo>
                  <a:pt x="1760236" y="972452"/>
                </a:lnTo>
                <a:lnTo>
                  <a:pt x="1771304" y="933859"/>
                </a:lnTo>
                <a:lnTo>
                  <a:pt x="1774993" y="891713"/>
                </a:lnTo>
                <a:lnTo>
                  <a:pt x="1771304" y="849636"/>
                </a:lnTo>
                <a:lnTo>
                  <a:pt x="1763136" y="821276"/>
                </a:lnTo>
                <a:close/>
              </a:path>
              <a:path w="1775459" h="1097914">
                <a:moveTo>
                  <a:pt x="946916" y="821276"/>
                </a:moveTo>
                <a:lnTo>
                  <a:pt x="828076" y="821276"/>
                </a:lnTo>
                <a:lnTo>
                  <a:pt x="887648" y="822940"/>
                </a:lnTo>
                <a:lnTo>
                  <a:pt x="946916" y="821276"/>
                </a:lnTo>
                <a:close/>
              </a:path>
              <a:path w="1775459" h="1097914">
                <a:moveTo>
                  <a:pt x="887648" y="707604"/>
                </a:moveTo>
                <a:lnTo>
                  <a:pt x="839017" y="708463"/>
                </a:lnTo>
                <a:lnTo>
                  <a:pt x="790688" y="710891"/>
                </a:lnTo>
                <a:lnTo>
                  <a:pt x="742359" y="714890"/>
                </a:lnTo>
                <a:lnTo>
                  <a:pt x="694029" y="720464"/>
                </a:lnTo>
                <a:lnTo>
                  <a:pt x="645699" y="727617"/>
                </a:lnTo>
                <a:lnTo>
                  <a:pt x="597369" y="736351"/>
                </a:lnTo>
                <a:lnTo>
                  <a:pt x="549040" y="746672"/>
                </a:lnTo>
                <a:lnTo>
                  <a:pt x="500711" y="758581"/>
                </a:lnTo>
                <a:lnTo>
                  <a:pt x="452384" y="772083"/>
                </a:lnTo>
                <a:lnTo>
                  <a:pt x="1322608" y="772083"/>
                </a:lnTo>
                <a:lnTo>
                  <a:pt x="1274278" y="758581"/>
                </a:lnTo>
                <a:lnTo>
                  <a:pt x="1225948" y="746672"/>
                </a:lnTo>
                <a:lnTo>
                  <a:pt x="1177618" y="736351"/>
                </a:lnTo>
                <a:lnTo>
                  <a:pt x="1129289" y="727617"/>
                </a:lnTo>
                <a:lnTo>
                  <a:pt x="1080960" y="720464"/>
                </a:lnTo>
                <a:lnTo>
                  <a:pt x="1032631" y="714890"/>
                </a:lnTo>
                <a:lnTo>
                  <a:pt x="984303" y="710891"/>
                </a:lnTo>
                <a:lnTo>
                  <a:pt x="935975" y="708463"/>
                </a:lnTo>
                <a:lnTo>
                  <a:pt x="887648" y="707604"/>
                </a:lnTo>
                <a:close/>
              </a:path>
              <a:path w="1775459" h="1097914">
                <a:moveTo>
                  <a:pt x="1192593" y="411696"/>
                </a:moveTo>
                <a:lnTo>
                  <a:pt x="887501" y="411696"/>
                </a:lnTo>
                <a:lnTo>
                  <a:pt x="920107" y="416347"/>
                </a:lnTo>
                <a:lnTo>
                  <a:pt x="955691" y="428267"/>
                </a:lnTo>
                <a:lnTo>
                  <a:pt x="994252" y="447447"/>
                </a:lnTo>
                <a:lnTo>
                  <a:pt x="1035791" y="473881"/>
                </a:lnTo>
                <a:lnTo>
                  <a:pt x="1080306" y="507559"/>
                </a:lnTo>
                <a:lnTo>
                  <a:pt x="1127799" y="548476"/>
                </a:lnTo>
                <a:lnTo>
                  <a:pt x="1178267" y="596623"/>
                </a:lnTo>
                <a:lnTo>
                  <a:pt x="1224186" y="644495"/>
                </a:lnTo>
                <a:lnTo>
                  <a:pt x="1263597" y="689775"/>
                </a:lnTo>
                <a:lnTo>
                  <a:pt x="1296339" y="732227"/>
                </a:lnTo>
                <a:lnTo>
                  <a:pt x="1322608" y="772083"/>
                </a:lnTo>
                <a:lnTo>
                  <a:pt x="1738244" y="772083"/>
                </a:lnTo>
                <a:lnTo>
                  <a:pt x="1684704" y="719287"/>
                </a:lnTo>
                <a:lnTo>
                  <a:pt x="1649877" y="700842"/>
                </a:lnTo>
                <a:lnTo>
                  <a:pt x="1611448" y="689775"/>
                </a:lnTo>
                <a:lnTo>
                  <a:pt x="1569376" y="686086"/>
                </a:lnTo>
                <a:lnTo>
                  <a:pt x="1536509" y="682302"/>
                </a:lnTo>
                <a:lnTo>
                  <a:pt x="1461488" y="652023"/>
                </a:lnTo>
                <a:lnTo>
                  <a:pt x="1419333" y="625528"/>
                </a:lnTo>
                <a:lnTo>
                  <a:pt x="1374083" y="591460"/>
                </a:lnTo>
                <a:lnTo>
                  <a:pt x="1325737" y="549819"/>
                </a:lnTo>
                <a:lnTo>
                  <a:pt x="1274296" y="500605"/>
                </a:lnTo>
                <a:lnTo>
                  <a:pt x="1225084" y="449333"/>
                </a:lnTo>
                <a:lnTo>
                  <a:pt x="1192593" y="411696"/>
                </a:lnTo>
                <a:close/>
              </a:path>
            </a:pathLst>
          </a:custGeom>
          <a:solidFill>
            <a:srgbClr val="00A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8835122" y="5252668"/>
            <a:ext cx="521334" cy="497205"/>
          </a:xfrm>
          <a:custGeom>
            <a:avLst/>
            <a:gdLst/>
            <a:ahLst/>
            <a:cxnLst/>
            <a:rect l="l" t="t" r="r" b="b"/>
            <a:pathLst>
              <a:path w="521334" h="497204">
                <a:moveTo>
                  <a:pt x="370030" y="0"/>
                </a:moveTo>
                <a:lnTo>
                  <a:pt x="75683" y="0"/>
                </a:lnTo>
                <a:lnTo>
                  <a:pt x="75683" y="67725"/>
                </a:lnTo>
                <a:lnTo>
                  <a:pt x="372177" y="67725"/>
                </a:lnTo>
                <a:lnTo>
                  <a:pt x="387712" y="69161"/>
                </a:lnTo>
                <a:lnTo>
                  <a:pt x="427756" y="90656"/>
                </a:lnTo>
                <a:lnTo>
                  <a:pt x="453548" y="132075"/>
                </a:lnTo>
                <a:lnTo>
                  <a:pt x="457996" y="149000"/>
                </a:lnTo>
                <a:lnTo>
                  <a:pt x="154937" y="149000"/>
                </a:lnTo>
                <a:lnTo>
                  <a:pt x="123566" y="151974"/>
                </a:lnTo>
                <a:lnTo>
                  <a:pt x="68511" y="175761"/>
                </a:lnTo>
                <a:lnTo>
                  <a:pt x="25210" y="221814"/>
                </a:lnTo>
                <a:lnTo>
                  <a:pt x="2800" y="281127"/>
                </a:lnTo>
                <a:lnTo>
                  <a:pt x="0" y="315184"/>
                </a:lnTo>
                <a:lnTo>
                  <a:pt x="2485" y="352618"/>
                </a:lnTo>
                <a:lnTo>
                  <a:pt x="22378" y="416886"/>
                </a:lnTo>
                <a:lnTo>
                  <a:pt x="62946" y="467057"/>
                </a:lnTo>
                <a:lnTo>
                  <a:pt x="120193" y="493712"/>
                </a:lnTo>
                <a:lnTo>
                  <a:pt x="154288" y="497042"/>
                </a:lnTo>
                <a:lnTo>
                  <a:pt x="370669" y="497042"/>
                </a:lnTo>
                <a:lnTo>
                  <a:pt x="370669" y="429316"/>
                </a:lnTo>
                <a:lnTo>
                  <a:pt x="154288" y="429316"/>
                </a:lnTo>
                <a:lnTo>
                  <a:pt x="136059" y="427418"/>
                </a:lnTo>
                <a:lnTo>
                  <a:pt x="89745" y="398940"/>
                </a:lnTo>
                <a:lnTo>
                  <a:pt x="69734" y="365960"/>
                </a:lnTo>
                <a:lnTo>
                  <a:pt x="63066" y="327717"/>
                </a:lnTo>
                <a:lnTo>
                  <a:pt x="64551" y="304694"/>
                </a:lnTo>
                <a:lnTo>
                  <a:pt x="76442" y="264921"/>
                </a:lnTo>
                <a:lnTo>
                  <a:pt x="99977" y="234424"/>
                </a:lnTo>
                <a:lnTo>
                  <a:pt x="154288" y="216736"/>
                </a:lnTo>
                <a:lnTo>
                  <a:pt x="521073" y="216736"/>
                </a:lnTo>
                <a:lnTo>
                  <a:pt x="521073" y="168801"/>
                </a:lnTo>
                <a:lnTo>
                  <a:pt x="510417" y="103420"/>
                </a:lnTo>
                <a:lnTo>
                  <a:pt x="478456" y="48972"/>
                </a:lnTo>
                <a:lnTo>
                  <a:pt x="430047" y="12239"/>
                </a:lnTo>
                <a:lnTo>
                  <a:pt x="401487" y="3059"/>
                </a:lnTo>
                <a:lnTo>
                  <a:pt x="370030" y="0"/>
                </a:lnTo>
                <a:close/>
              </a:path>
              <a:path w="521334" h="497204">
                <a:moveTo>
                  <a:pt x="521073" y="216736"/>
                </a:moveTo>
                <a:lnTo>
                  <a:pt x="457996" y="216736"/>
                </a:lnTo>
                <a:lnTo>
                  <a:pt x="457996" y="497042"/>
                </a:lnTo>
                <a:lnTo>
                  <a:pt x="521073" y="497042"/>
                </a:lnTo>
                <a:lnTo>
                  <a:pt x="521073" y="216736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9418510" y="5252665"/>
            <a:ext cx="446405" cy="497205"/>
          </a:xfrm>
          <a:custGeom>
            <a:avLst/>
            <a:gdLst/>
            <a:ahLst/>
            <a:cxnLst/>
            <a:rect l="l" t="t" r="r" b="b"/>
            <a:pathLst>
              <a:path w="446404" h="497204">
                <a:moveTo>
                  <a:pt x="63066" y="0"/>
                </a:moveTo>
                <a:lnTo>
                  <a:pt x="0" y="0"/>
                </a:lnTo>
                <a:lnTo>
                  <a:pt x="0" y="328241"/>
                </a:lnTo>
                <a:lnTo>
                  <a:pt x="10663" y="393637"/>
                </a:lnTo>
                <a:lnTo>
                  <a:pt x="42679" y="448070"/>
                </a:lnTo>
                <a:lnTo>
                  <a:pt x="91198" y="484807"/>
                </a:lnTo>
                <a:lnTo>
                  <a:pt x="151356" y="497042"/>
                </a:lnTo>
                <a:lnTo>
                  <a:pt x="446342" y="497042"/>
                </a:lnTo>
                <a:lnTo>
                  <a:pt x="446342" y="429327"/>
                </a:lnTo>
                <a:lnTo>
                  <a:pt x="150623" y="429327"/>
                </a:lnTo>
                <a:lnTo>
                  <a:pt x="132070" y="427308"/>
                </a:lnTo>
                <a:lnTo>
                  <a:pt x="87390" y="397024"/>
                </a:lnTo>
                <a:lnTo>
                  <a:pt x="69129" y="362310"/>
                </a:lnTo>
                <a:lnTo>
                  <a:pt x="63066" y="323026"/>
                </a:lnTo>
                <a:lnTo>
                  <a:pt x="63066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9867009" y="5252665"/>
            <a:ext cx="446405" cy="497205"/>
          </a:xfrm>
          <a:custGeom>
            <a:avLst/>
            <a:gdLst/>
            <a:ahLst/>
            <a:cxnLst/>
            <a:rect l="l" t="t" r="r" b="b"/>
            <a:pathLst>
              <a:path w="446404" h="497204">
                <a:moveTo>
                  <a:pt x="63066" y="0"/>
                </a:moveTo>
                <a:lnTo>
                  <a:pt x="0" y="0"/>
                </a:lnTo>
                <a:lnTo>
                  <a:pt x="0" y="328241"/>
                </a:lnTo>
                <a:lnTo>
                  <a:pt x="10663" y="393637"/>
                </a:lnTo>
                <a:lnTo>
                  <a:pt x="42679" y="448070"/>
                </a:lnTo>
                <a:lnTo>
                  <a:pt x="91198" y="484807"/>
                </a:lnTo>
                <a:lnTo>
                  <a:pt x="151356" y="497042"/>
                </a:lnTo>
                <a:lnTo>
                  <a:pt x="446342" y="497042"/>
                </a:lnTo>
                <a:lnTo>
                  <a:pt x="446342" y="429327"/>
                </a:lnTo>
                <a:lnTo>
                  <a:pt x="150623" y="429327"/>
                </a:lnTo>
                <a:lnTo>
                  <a:pt x="132070" y="427308"/>
                </a:lnTo>
                <a:lnTo>
                  <a:pt x="87390" y="397024"/>
                </a:lnTo>
                <a:lnTo>
                  <a:pt x="69129" y="362310"/>
                </a:lnTo>
                <a:lnTo>
                  <a:pt x="63066" y="323026"/>
                </a:lnTo>
                <a:lnTo>
                  <a:pt x="63066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0348516" y="5252665"/>
            <a:ext cx="446405" cy="497205"/>
          </a:xfrm>
          <a:custGeom>
            <a:avLst/>
            <a:gdLst/>
            <a:ahLst/>
            <a:cxnLst/>
            <a:rect l="l" t="t" r="r" b="b"/>
            <a:pathLst>
              <a:path w="446404" h="497204">
                <a:moveTo>
                  <a:pt x="446342" y="0"/>
                </a:moveTo>
                <a:lnTo>
                  <a:pt x="151356" y="0"/>
                </a:lnTo>
                <a:lnTo>
                  <a:pt x="119821" y="3060"/>
                </a:lnTo>
                <a:lnTo>
                  <a:pt x="65485" y="27546"/>
                </a:lnTo>
                <a:lnTo>
                  <a:pt x="23999" y="74831"/>
                </a:lnTo>
                <a:lnTo>
                  <a:pt x="2665" y="134743"/>
                </a:lnTo>
                <a:lnTo>
                  <a:pt x="0" y="168801"/>
                </a:lnTo>
                <a:lnTo>
                  <a:pt x="0" y="328241"/>
                </a:lnTo>
                <a:lnTo>
                  <a:pt x="10663" y="393637"/>
                </a:lnTo>
                <a:lnTo>
                  <a:pt x="42679" y="448070"/>
                </a:lnTo>
                <a:lnTo>
                  <a:pt x="91198" y="484807"/>
                </a:lnTo>
                <a:lnTo>
                  <a:pt x="151356" y="497042"/>
                </a:lnTo>
                <a:lnTo>
                  <a:pt x="446342" y="497042"/>
                </a:lnTo>
                <a:lnTo>
                  <a:pt x="446342" y="429327"/>
                </a:lnTo>
                <a:lnTo>
                  <a:pt x="150623" y="429327"/>
                </a:lnTo>
                <a:lnTo>
                  <a:pt x="132465" y="427321"/>
                </a:lnTo>
                <a:lnTo>
                  <a:pt x="87871" y="397254"/>
                </a:lnTo>
                <a:lnTo>
                  <a:pt x="69268" y="362876"/>
                </a:lnTo>
                <a:lnTo>
                  <a:pt x="63066" y="323833"/>
                </a:lnTo>
                <a:lnTo>
                  <a:pt x="63066" y="291771"/>
                </a:lnTo>
                <a:lnTo>
                  <a:pt x="443441" y="291771"/>
                </a:lnTo>
                <a:lnTo>
                  <a:pt x="443441" y="224035"/>
                </a:lnTo>
                <a:lnTo>
                  <a:pt x="63066" y="224035"/>
                </a:lnTo>
                <a:lnTo>
                  <a:pt x="63066" y="174727"/>
                </a:lnTo>
                <a:lnTo>
                  <a:pt x="69268" y="135141"/>
                </a:lnTo>
                <a:lnTo>
                  <a:pt x="87871" y="100258"/>
                </a:lnTo>
                <a:lnTo>
                  <a:pt x="132465" y="69759"/>
                </a:lnTo>
                <a:lnTo>
                  <a:pt x="150623" y="67725"/>
                </a:lnTo>
                <a:lnTo>
                  <a:pt x="446342" y="67725"/>
                </a:lnTo>
                <a:lnTo>
                  <a:pt x="446342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0855206" y="5252668"/>
            <a:ext cx="521334" cy="497205"/>
          </a:xfrm>
          <a:custGeom>
            <a:avLst/>
            <a:gdLst/>
            <a:ahLst/>
            <a:cxnLst/>
            <a:rect l="l" t="t" r="r" b="b"/>
            <a:pathLst>
              <a:path w="521334" h="497204">
                <a:moveTo>
                  <a:pt x="370020" y="0"/>
                </a:moveTo>
                <a:lnTo>
                  <a:pt x="75704" y="0"/>
                </a:lnTo>
                <a:lnTo>
                  <a:pt x="75704" y="67725"/>
                </a:lnTo>
                <a:lnTo>
                  <a:pt x="372166" y="67725"/>
                </a:lnTo>
                <a:lnTo>
                  <a:pt x="387725" y="69161"/>
                </a:lnTo>
                <a:lnTo>
                  <a:pt x="427798" y="90656"/>
                </a:lnTo>
                <a:lnTo>
                  <a:pt x="453550" y="132075"/>
                </a:lnTo>
                <a:lnTo>
                  <a:pt x="457996" y="149000"/>
                </a:lnTo>
                <a:lnTo>
                  <a:pt x="154916" y="149000"/>
                </a:lnTo>
                <a:lnTo>
                  <a:pt x="123554" y="151974"/>
                </a:lnTo>
                <a:lnTo>
                  <a:pt x="68522" y="175761"/>
                </a:lnTo>
                <a:lnTo>
                  <a:pt x="25223" y="221814"/>
                </a:lnTo>
                <a:lnTo>
                  <a:pt x="2801" y="281127"/>
                </a:lnTo>
                <a:lnTo>
                  <a:pt x="0" y="315184"/>
                </a:lnTo>
                <a:lnTo>
                  <a:pt x="2485" y="352618"/>
                </a:lnTo>
                <a:lnTo>
                  <a:pt x="22365" y="416886"/>
                </a:lnTo>
                <a:lnTo>
                  <a:pt x="62957" y="467057"/>
                </a:lnTo>
                <a:lnTo>
                  <a:pt x="120225" y="493712"/>
                </a:lnTo>
                <a:lnTo>
                  <a:pt x="154309" y="497042"/>
                </a:lnTo>
                <a:lnTo>
                  <a:pt x="370690" y="497042"/>
                </a:lnTo>
                <a:lnTo>
                  <a:pt x="370690" y="429316"/>
                </a:lnTo>
                <a:lnTo>
                  <a:pt x="154309" y="429316"/>
                </a:lnTo>
                <a:lnTo>
                  <a:pt x="136078" y="427418"/>
                </a:lnTo>
                <a:lnTo>
                  <a:pt x="89766" y="398940"/>
                </a:lnTo>
                <a:lnTo>
                  <a:pt x="69732" y="365960"/>
                </a:lnTo>
                <a:lnTo>
                  <a:pt x="63055" y="327717"/>
                </a:lnTo>
                <a:lnTo>
                  <a:pt x="64547" y="304694"/>
                </a:lnTo>
                <a:lnTo>
                  <a:pt x="76444" y="264921"/>
                </a:lnTo>
                <a:lnTo>
                  <a:pt x="99965" y="234424"/>
                </a:lnTo>
                <a:lnTo>
                  <a:pt x="154309" y="216736"/>
                </a:lnTo>
                <a:lnTo>
                  <a:pt x="521062" y="216736"/>
                </a:lnTo>
                <a:lnTo>
                  <a:pt x="521062" y="168801"/>
                </a:lnTo>
                <a:lnTo>
                  <a:pt x="510420" y="103420"/>
                </a:lnTo>
                <a:lnTo>
                  <a:pt x="478488" y="48972"/>
                </a:lnTo>
                <a:lnTo>
                  <a:pt x="430053" y="12239"/>
                </a:lnTo>
                <a:lnTo>
                  <a:pt x="401497" y="3059"/>
                </a:lnTo>
                <a:lnTo>
                  <a:pt x="370020" y="0"/>
                </a:lnTo>
                <a:close/>
              </a:path>
              <a:path w="521334" h="497204">
                <a:moveTo>
                  <a:pt x="521062" y="216736"/>
                </a:moveTo>
                <a:lnTo>
                  <a:pt x="457996" y="216736"/>
                </a:lnTo>
                <a:lnTo>
                  <a:pt x="457996" y="497042"/>
                </a:lnTo>
                <a:lnTo>
                  <a:pt x="521062" y="497042"/>
                </a:lnTo>
                <a:lnTo>
                  <a:pt x="521062" y="216736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11474484" y="5259973"/>
            <a:ext cx="517525" cy="490220"/>
          </a:xfrm>
          <a:custGeom>
            <a:avLst/>
            <a:gdLst/>
            <a:ahLst/>
            <a:cxnLst/>
            <a:rect l="l" t="t" r="r" b="b"/>
            <a:pathLst>
              <a:path w="517525" h="490220">
                <a:moveTo>
                  <a:pt x="362899" y="0"/>
                </a:moveTo>
                <a:lnTo>
                  <a:pt x="154288" y="0"/>
                </a:lnTo>
                <a:lnTo>
                  <a:pt x="122647" y="2968"/>
                </a:lnTo>
                <a:lnTo>
                  <a:pt x="67586" y="26716"/>
                </a:lnTo>
                <a:lnTo>
                  <a:pt x="24825" y="72724"/>
                </a:lnTo>
                <a:lnTo>
                  <a:pt x="2755" y="131986"/>
                </a:lnTo>
                <a:lnTo>
                  <a:pt x="0" y="489733"/>
                </a:lnTo>
                <a:lnTo>
                  <a:pt x="63066" y="489733"/>
                </a:lnTo>
                <a:lnTo>
                  <a:pt x="63066" y="165911"/>
                </a:lnTo>
                <a:lnTo>
                  <a:pt x="64734" y="146291"/>
                </a:lnTo>
                <a:lnTo>
                  <a:pt x="89745" y="96447"/>
                </a:lnTo>
                <a:lnTo>
                  <a:pt x="136058" y="69512"/>
                </a:lnTo>
                <a:lnTo>
                  <a:pt x="154288" y="67715"/>
                </a:lnTo>
                <a:lnTo>
                  <a:pt x="484950" y="67715"/>
                </a:lnTo>
                <a:lnTo>
                  <a:pt x="473032" y="51160"/>
                </a:lnTo>
                <a:lnTo>
                  <a:pt x="449584" y="28774"/>
                </a:lnTo>
                <a:lnTo>
                  <a:pt x="423416" y="12787"/>
                </a:lnTo>
                <a:lnTo>
                  <a:pt x="394523" y="3196"/>
                </a:lnTo>
                <a:lnTo>
                  <a:pt x="362899" y="0"/>
                </a:lnTo>
                <a:close/>
              </a:path>
              <a:path w="517525" h="490220">
                <a:moveTo>
                  <a:pt x="484950" y="67715"/>
                </a:moveTo>
                <a:lnTo>
                  <a:pt x="362899" y="67715"/>
                </a:lnTo>
                <a:lnTo>
                  <a:pt x="381130" y="69512"/>
                </a:lnTo>
                <a:lnTo>
                  <a:pt x="397959" y="74903"/>
                </a:lnTo>
                <a:lnTo>
                  <a:pt x="439107" y="111560"/>
                </a:lnTo>
                <a:lnTo>
                  <a:pt x="454122" y="165911"/>
                </a:lnTo>
                <a:lnTo>
                  <a:pt x="454122" y="489733"/>
                </a:lnTo>
                <a:lnTo>
                  <a:pt x="517188" y="489733"/>
                </a:lnTo>
                <a:lnTo>
                  <a:pt x="517188" y="173345"/>
                </a:lnTo>
                <a:lnTo>
                  <a:pt x="514426" y="139075"/>
                </a:lnTo>
                <a:lnTo>
                  <a:pt x="506144" y="107289"/>
                </a:lnTo>
                <a:lnTo>
                  <a:pt x="492344" y="77985"/>
                </a:lnTo>
                <a:lnTo>
                  <a:pt x="484950" y="67715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12057893" y="5259972"/>
            <a:ext cx="532765" cy="490220"/>
          </a:xfrm>
          <a:custGeom>
            <a:avLst/>
            <a:gdLst/>
            <a:ahLst/>
            <a:cxnLst/>
            <a:rect l="l" t="t" r="r" b="b"/>
            <a:pathLst>
              <a:path w="532765" h="490220">
                <a:moveTo>
                  <a:pt x="532716" y="0"/>
                </a:moveTo>
                <a:lnTo>
                  <a:pt x="0" y="0"/>
                </a:lnTo>
                <a:lnTo>
                  <a:pt x="0" y="67715"/>
                </a:lnTo>
                <a:lnTo>
                  <a:pt x="424960" y="67715"/>
                </a:lnTo>
                <a:lnTo>
                  <a:pt x="0" y="416793"/>
                </a:lnTo>
                <a:lnTo>
                  <a:pt x="0" y="489733"/>
                </a:lnTo>
                <a:lnTo>
                  <a:pt x="10680" y="484529"/>
                </a:lnTo>
                <a:lnTo>
                  <a:pt x="532716" y="484529"/>
                </a:lnTo>
                <a:lnTo>
                  <a:pt x="532716" y="416793"/>
                </a:lnTo>
                <a:lnTo>
                  <a:pt x="110195" y="416793"/>
                </a:lnTo>
                <a:lnTo>
                  <a:pt x="532716" y="67107"/>
                </a:lnTo>
                <a:lnTo>
                  <a:pt x="532716" y="0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12598547" y="5252668"/>
            <a:ext cx="521334" cy="497205"/>
          </a:xfrm>
          <a:custGeom>
            <a:avLst/>
            <a:gdLst/>
            <a:ahLst/>
            <a:cxnLst/>
            <a:rect l="l" t="t" r="r" b="b"/>
            <a:pathLst>
              <a:path w="521334" h="497204">
                <a:moveTo>
                  <a:pt x="370030" y="0"/>
                </a:moveTo>
                <a:lnTo>
                  <a:pt x="75683" y="0"/>
                </a:lnTo>
                <a:lnTo>
                  <a:pt x="75683" y="67725"/>
                </a:lnTo>
                <a:lnTo>
                  <a:pt x="372177" y="67725"/>
                </a:lnTo>
                <a:lnTo>
                  <a:pt x="387717" y="69161"/>
                </a:lnTo>
                <a:lnTo>
                  <a:pt x="427777" y="90656"/>
                </a:lnTo>
                <a:lnTo>
                  <a:pt x="453556" y="132075"/>
                </a:lnTo>
                <a:lnTo>
                  <a:pt x="458006" y="149000"/>
                </a:lnTo>
                <a:lnTo>
                  <a:pt x="154916" y="149000"/>
                </a:lnTo>
                <a:lnTo>
                  <a:pt x="123554" y="151974"/>
                </a:lnTo>
                <a:lnTo>
                  <a:pt x="68502" y="175761"/>
                </a:lnTo>
                <a:lnTo>
                  <a:pt x="25210" y="221814"/>
                </a:lnTo>
                <a:lnTo>
                  <a:pt x="2800" y="281127"/>
                </a:lnTo>
                <a:lnTo>
                  <a:pt x="0" y="315184"/>
                </a:lnTo>
                <a:lnTo>
                  <a:pt x="2485" y="352618"/>
                </a:lnTo>
                <a:lnTo>
                  <a:pt x="22369" y="416886"/>
                </a:lnTo>
                <a:lnTo>
                  <a:pt x="62945" y="467057"/>
                </a:lnTo>
                <a:lnTo>
                  <a:pt x="120203" y="493712"/>
                </a:lnTo>
                <a:lnTo>
                  <a:pt x="154288" y="497042"/>
                </a:lnTo>
                <a:lnTo>
                  <a:pt x="370669" y="497042"/>
                </a:lnTo>
                <a:lnTo>
                  <a:pt x="370669" y="429316"/>
                </a:lnTo>
                <a:lnTo>
                  <a:pt x="154288" y="429316"/>
                </a:lnTo>
                <a:lnTo>
                  <a:pt x="136058" y="427418"/>
                </a:lnTo>
                <a:lnTo>
                  <a:pt x="89745" y="398940"/>
                </a:lnTo>
                <a:lnTo>
                  <a:pt x="69738" y="365960"/>
                </a:lnTo>
                <a:lnTo>
                  <a:pt x="63066" y="327717"/>
                </a:lnTo>
                <a:lnTo>
                  <a:pt x="64553" y="304694"/>
                </a:lnTo>
                <a:lnTo>
                  <a:pt x="76442" y="264921"/>
                </a:lnTo>
                <a:lnTo>
                  <a:pt x="99970" y="234424"/>
                </a:lnTo>
                <a:lnTo>
                  <a:pt x="154288" y="216736"/>
                </a:lnTo>
                <a:lnTo>
                  <a:pt x="521073" y="216736"/>
                </a:lnTo>
                <a:lnTo>
                  <a:pt x="521073" y="168801"/>
                </a:lnTo>
                <a:lnTo>
                  <a:pt x="510409" y="103420"/>
                </a:lnTo>
                <a:lnTo>
                  <a:pt x="478456" y="48972"/>
                </a:lnTo>
                <a:lnTo>
                  <a:pt x="430043" y="12239"/>
                </a:lnTo>
                <a:lnTo>
                  <a:pt x="401489" y="3059"/>
                </a:lnTo>
                <a:lnTo>
                  <a:pt x="370030" y="0"/>
                </a:lnTo>
                <a:close/>
              </a:path>
              <a:path w="521334" h="497204">
                <a:moveTo>
                  <a:pt x="521073" y="216736"/>
                </a:moveTo>
                <a:lnTo>
                  <a:pt x="458006" y="216736"/>
                </a:lnTo>
                <a:lnTo>
                  <a:pt x="458006" y="497042"/>
                </a:lnTo>
                <a:lnTo>
                  <a:pt x="521073" y="497042"/>
                </a:lnTo>
                <a:lnTo>
                  <a:pt x="521073" y="216736"/>
                </a:lnTo>
                <a:close/>
              </a:path>
            </a:pathLst>
          </a:custGeom>
          <a:solidFill>
            <a:srgbClr val="2223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8910830" y="5933251"/>
            <a:ext cx="4211320" cy="226060"/>
          </a:xfrm>
          <a:custGeom>
            <a:avLst/>
            <a:gdLst/>
            <a:ahLst/>
            <a:cxnLst/>
            <a:rect l="l" t="t" r="r" b="b"/>
            <a:pathLst>
              <a:path w="4211319" h="226060">
                <a:moveTo>
                  <a:pt x="3549336" y="3612"/>
                </a:moveTo>
                <a:lnTo>
                  <a:pt x="3527766" y="3612"/>
                </a:lnTo>
                <a:lnTo>
                  <a:pt x="3434911" y="222422"/>
                </a:lnTo>
                <a:lnTo>
                  <a:pt x="3461632" y="222422"/>
                </a:lnTo>
                <a:lnTo>
                  <a:pt x="3463172" y="218977"/>
                </a:lnTo>
                <a:lnTo>
                  <a:pt x="3468041" y="207889"/>
                </a:lnTo>
                <a:lnTo>
                  <a:pt x="3472797" y="196754"/>
                </a:lnTo>
                <a:lnTo>
                  <a:pt x="3482218" y="174444"/>
                </a:lnTo>
                <a:lnTo>
                  <a:pt x="3621840" y="174444"/>
                </a:lnTo>
                <a:lnTo>
                  <a:pt x="3611481" y="150037"/>
                </a:lnTo>
                <a:lnTo>
                  <a:pt x="3492951" y="150037"/>
                </a:lnTo>
                <a:lnTo>
                  <a:pt x="3526955" y="68652"/>
                </a:lnTo>
                <a:lnTo>
                  <a:pt x="3538311" y="41579"/>
                </a:lnTo>
                <a:lnTo>
                  <a:pt x="3565450" y="41579"/>
                </a:lnTo>
                <a:lnTo>
                  <a:pt x="3549336" y="3612"/>
                </a:lnTo>
                <a:close/>
              </a:path>
              <a:path w="4211319" h="226060">
                <a:moveTo>
                  <a:pt x="3621840" y="174444"/>
                </a:moveTo>
                <a:lnTo>
                  <a:pt x="3594623" y="174444"/>
                </a:lnTo>
                <a:lnTo>
                  <a:pt x="3615429" y="222422"/>
                </a:lnTo>
                <a:lnTo>
                  <a:pt x="3642203" y="222422"/>
                </a:lnTo>
                <a:lnTo>
                  <a:pt x="3621840" y="174444"/>
                </a:lnTo>
                <a:close/>
              </a:path>
              <a:path w="4211319" h="226060">
                <a:moveTo>
                  <a:pt x="3565450" y="41579"/>
                </a:moveTo>
                <a:lnTo>
                  <a:pt x="3538311" y="41579"/>
                </a:lnTo>
                <a:lnTo>
                  <a:pt x="3549819" y="68686"/>
                </a:lnTo>
                <a:lnTo>
                  <a:pt x="3561241" y="95749"/>
                </a:lnTo>
                <a:lnTo>
                  <a:pt x="3572612" y="122876"/>
                </a:lnTo>
                <a:lnTo>
                  <a:pt x="3583911" y="150037"/>
                </a:lnTo>
                <a:lnTo>
                  <a:pt x="3611481" y="150037"/>
                </a:lnTo>
                <a:lnTo>
                  <a:pt x="3565450" y="41579"/>
                </a:lnTo>
                <a:close/>
              </a:path>
              <a:path w="4211319" h="226060">
                <a:moveTo>
                  <a:pt x="4102367" y="154194"/>
                </a:moveTo>
                <a:lnTo>
                  <a:pt x="4077614" y="154194"/>
                </a:lnTo>
                <a:lnTo>
                  <a:pt x="4078137" y="160497"/>
                </a:lnTo>
                <a:lnTo>
                  <a:pt x="4084422" y="186410"/>
                </a:lnTo>
                <a:lnTo>
                  <a:pt x="4098195" y="207197"/>
                </a:lnTo>
                <a:lnTo>
                  <a:pt x="4118576" y="221019"/>
                </a:lnTo>
                <a:lnTo>
                  <a:pt x="4144680" y="226035"/>
                </a:lnTo>
                <a:lnTo>
                  <a:pt x="4169998" y="220871"/>
                </a:lnTo>
                <a:lnTo>
                  <a:pt x="4191221" y="206834"/>
                </a:lnTo>
                <a:lnTo>
                  <a:pt x="4194894" y="201616"/>
                </a:lnTo>
                <a:lnTo>
                  <a:pt x="4144407" y="201616"/>
                </a:lnTo>
                <a:lnTo>
                  <a:pt x="4127499" y="198379"/>
                </a:lnTo>
                <a:lnTo>
                  <a:pt x="4115237" y="189454"/>
                </a:lnTo>
                <a:lnTo>
                  <a:pt x="4107217" y="176022"/>
                </a:lnTo>
                <a:lnTo>
                  <a:pt x="4103037" y="159262"/>
                </a:lnTo>
                <a:lnTo>
                  <a:pt x="4102367" y="154194"/>
                </a:lnTo>
                <a:close/>
              </a:path>
              <a:path w="4211319" h="226060">
                <a:moveTo>
                  <a:pt x="4145507" y="0"/>
                </a:moveTo>
                <a:lnTo>
                  <a:pt x="4120908" y="4585"/>
                </a:lnTo>
                <a:lnTo>
                  <a:pt x="4100909" y="17337"/>
                </a:lnTo>
                <a:lnTo>
                  <a:pt x="4087471" y="36743"/>
                </a:lnTo>
                <a:lnTo>
                  <a:pt x="4082556" y="61296"/>
                </a:lnTo>
                <a:lnTo>
                  <a:pt x="4084486" y="77300"/>
                </a:lnTo>
                <a:lnTo>
                  <a:pt x="4090296" y="90947"/>
                </a:lnTo>
                <a:lnTo>
                  <a:pt x="4100013" y="102116"/>
                </a:lnTo>
                <a:lnTo>
                  <a:pt x="4113665" y="110687"/>
                </a:lnTo>
                <a:lnTo>
                  <a:pt x="4126538" y="114914"/>
                </a:lnTo>
                <a:lnTo>
                  <a:pt x="4164019" y="127964"/>
                </a:lnTo>
                <a:lnTo>
                  <a:pt x="4185987" y="161963"/>
                </a:lnTo>
                <a:lnTo>
                  <a:pt x="4182544" y="177550"/>
                </a:lnTo>
                <a:lnTo>
                  <a:pt x="4173341" y="190138"/>
                </a:lnTo>
                <a:lnTo>
                  <a:pt x="4160066" y="198551"/>
                </a:lnTo>
                <a:lnTo>
                  <a:pt x="4144407" y="201616"/>
                </a:lnTo>
                <a:lnTo>
                  <a:pt x="4194894" y="201616"/>
                </a:lnTo>
                <a:lnTo>
                  <a:pt x="4205815" y="186101"/>
                </a:lnTo>
                <a:lnTo>
                  <a:pt x="4211243" y="160853"/>
                </a:lnTo>
                <a:lnTo>
                  <a:pt x="4209416" y="144130"/>
                </a:lnTo>
                <a:lnTo>
                  <a:pt x="4203793" y="129598"/>
                </a:lnTo>
                <a:lnTo>
                  <a:pt x="4194165" y="117468"/>
                </a:lnTo>
                <a:lnTo>
                  <a:pt x="4180322" y="107954"/>
                </a:lnTo>
                <a:lnTo>
                  <a:pt x="4130261" y="90918"/>
                </a:lnTo>
                <a:lnTo>
                  <a:pt x="4129486" y="90604"/>
                </a:lnTo>
                <a:lnTo>
                  <a:pt x="4120232" y="85470"/>
                </a:lnTo>
                <a:lnTo>
                  <a:pt x="4113429" y="78799"/>
                </a:lnTo>
                <a:lnTo>
                  <a:pt x="4109234" y="70356"/>
                </a:lnTo>
                <a:lnTo>
                  <a:pt x="4107801" y="59903"/>
                </a:lnTo>
                <a:lnTo>
                  <a:pt x="4110727" y="45522"/>
                </a:lnTo>
                <a:lnTo>
                  <a:pt x="4118701" y="34404"/>
                </a:lnTo>
                <a:lnTo>
                  <a:pt x="4130515" y="27232"/>
                </a:lnTo>
                <a:lnTo>
                  <a:pt x="4144962" y="24690"/>
                </a:lnTo>
                <a:lnTo>
                  <a:pt x="4192587" y="24690"/>
                </a:lnTo>
                <a:lnTo>
                  <a:pt x="4186935" y="16475"/>
                </a:lnTo>
                <a:lnTo>
                  <a:pt x="4168787" y="4382"/>
                </a:lnTo>
                <a:lnTo>
                  <a:pt x="4145507" y="0"/>
                </a:lnTo>
                <a:close/>
              </a:path>
              <a:path w="4211319" h="226060">
                <a:moveTo>
                  <a:pt x="4192587" y="24690"/>
                </a:moveTo>
                <a:lnTo>
                  <a:pt x="4144962" y="24690"/>
                </a:lnTo>
                <a:lnTo>
                  <a:pt x="4159455" y="27232"/>
                </a:lnTo>
                <a:lnTo>
                  <a:pt x="4169814" y="34332"/>
                </a:lnTo>
                <a:lnTo>
                  <a:pt x="4176728" y="45279"/>
                </a:lnTo>
                <a:lnTo>
                  <a:pt x="4180836" y="59328"/>
                </a:lnTo>
                <a:lnTo>
                  <a:pt x="4181726" y="64071"/>
                </a:lnTo>
                <a:lnTo>
                  <a:pt x="4206803" y="64071"/>
                </a:lnTo>
                <a:lnTo>
                  <a:pt x="4205934" y="57485"/>
                </a:lnTo>
                <a:lnTo>
                  <a:pt x="4199476" y="34703"/>
                </a:lnTo>
                <a:lnTo>
                  <a:pt x="4192587" y="24690"/>
                </a:lnTo>
                <a:close/>
              </a:path>
              <a:path w="4211319" h="226060">
                <a:moveTo>
                  <a:pt x="2794637" y="3612"/>
                </a:moveTo>
                <a:lnTo>
                  <a:pt x="2767968" y="3612"/>
                </a:lnTo>
                <a:lnTo>
                  <a:pt x="2767968" y="222422"/>
                </a:lnTo>
                <a:lnTo>
                  <a:pt x="2793213" y="222422"/>
                </a:lnTo>
                <a:lnTo>
                  <a:pt x="2793213" y="56825"/>
                </a:lnTo>
                <a:lnTo>
                  <a:pt x="2820646" y="56825"/>
                </a:lnTo>
                <a:lnTo>
                  <a:pt x="2794637" y="3612"/>
                </a:lnTo>
                <a:close/>
              </a:path>
              <a:path w="4211319" h="226060">
                <a:moveTo>
                  <a:pt x="2820646" y="56825"/>
                </a:moveTo>
                <a:lnTo>
                  <a:pt x="2793213" y="56825"/>
                </a:lnTo>
                <a:lnTo>
                  <a:pt x="2874142" y="222422"/>
                </a:lnTo>
                <a:lnTo>
                  <a:pt x="2889199" y="222422"/>
                </a:lnTo>
                <a:lnTo>
                  <a:pt x="2909074" y="181680"/>
                </a:lnTo>
                <a:lnTo>
                  <a:pt x="2881671" y="181680"/>
                </a:lnTo>
                <a:lnTo>
                  <a:pt x="2820646" y="56825"/>
                </a:lnTo>
                <a:close/>
              </a:path>
              <a:path w="4211319" h="226060">
                <a:moveTo>
                  <a:pt x="2995112" y="57443"/>
                </a:moveTo>
                <a:lnTo>
                  <a:pt x="2969375" y="57443"/>
                </a:lnTo>
                <a:lnTo>
                  <a:pt x="2969867" y="222422"/>
                </a:lnTo>
                <a:lnTo>
                  <a:pt x="2995112" y="222422"/>
                </a:lnTo>
                <a:lnTo>
                  <a:pt x="2995112" y="57443"/>
                </a:lnTo>
                <a:close/>
              </a:path>
              <a:path w="4211319" h="226060">
                <a:moveTo>
                  <a:pt x="2995112" y="3612"/>
                </a:moveTo>
                <a:lnTo>
                  <a:pt x="2968715" y="3612"/>
                </a:lnTo>
                <a:lnTo>
                  <a:pt x="2881671" y="181680"/>
                </a:lnTo>
                <a:lnTo>
                  <a:pt x="2909074" y="181680"/>
                </a:lnTo>
                <a:lnTo>
                  <a:pt x="2969375" y="57443"/>
                </a:lnTo>
                <a:lnTo>
                  <a:pt x="2995112" y="57443"/>
                </a:lnTo>
                <a:lnTo>
                  <a:pt x="2995112" y="3612"/>
                </a:lnTo>
                <a:close/>
              </a:path>
              <a:path w="4211319" h="226060">
                <a:moveTo>
                  <a:pt x="2345268" y="3612"/>
                </a:moveTo>
                <a:lnTo>
                  <a:pt x="2195116" y="3612"/>
                </a:lnTo>
                <a:lnTo>
                  <a:pt x="2195116" y="222422"/>
                </a:lnTo>
                <a:lnTo>
                  <a:pt x="2318986" y="222422"/>
                </a:lnTo>
                <a:lnTo>
                  <a:pt x="2322222" y="208674"/>
                </a:lnTo>
                <a:lnTo>
                  <a:pt x="2300736" y="198297"/>
                </a:lnTo>
                <a:lnTo>
                  <a:pt x="2220089" y="198297"/>
                </a:lnTo>
                <a:lnTo>
                  <a:pt x="2220089" y="124257"/>
                </a:lnTo>
                <a:lnTo>
                  <a:pt x="2307448" y="124257"/>
                </a:lnTo>
                <a:lnTo>
                  <a:pt x="2307448" y="100112"/>
                </a:lnTo>
                <a:lnTo>
                  <a:pt x="2220089" y="100112"/>
                </a:lnTo>
                <a:lnTo>
                  <a:pt x="2220089" y="27747"/>
                </a:lnTo>
                <a:lnTo>
                  <a:pt x="2302882" y="27747"/>
                </a:lnTo>
                <a:lnTo>
                  <a:pt x="2345268" y="3612"/>
                </a:lnTo>
                <a:close/>
              </a:path>
              <a:path w="4211319" h="226060">
                <a:moveTo>
                  <a:pt x="1700482" y="28030"/>
                </a:moveTo>
                <a:lnTo>
                  <a:pt x="1675519" y="28030"/>
                </a:lnTo>
                <a:lnTo>
                  <a:pt x="1675519" y="222422"/>
                </a:lnTo>
                <a:lnTo>
                  <a:pt x="1700482" y="222422"/>
                </a:lnTo>
                <a:lnTo>
                  <a:pt x="1700482" y="28030"/>
                </a:lnTo>
                <a:close/>
              </a:path>
              <a:path w="4211319" h="226060">
                <a:moveTo>
                  <a:pt x="1754836" y="3612"/>
                </a:moveTo>
                <a:lnTo>
                  <a:pt x="1621154" y="3612"/>
                </a:lnTo>
                <a:lnTo>
                  <a:pt x="1621154" y="28030"/>
                </a:lnTo>
                <a:lnTo>
                  <a:pt x="1754836" y="28030"/>
                </a:lnTo>
                <a:lnTo>
                  <a:pt x="1754836" y="3612"/>
                </a:lnTo>
                <a:close/>
              </a:path>
              <a:path w="4211319" h="226060">
                <a:moveTo>
                  <a:pt x="1075883" y="154194"/>
                </a:moveTo>
                <a:lnTo>
                  <a:pt x="1051130" y="154194"/>
                </a:lnTo>
                <a:lnTo>
                  <a:pt x="1051653" y="160497"/>
                </a:lnTo>
                <a:lnTo>
                  <a:pt x="1057942" y="186410"/>
                </a:lnTo>
                <a:lnTo>
                  <a:pt x="1071716" y="207197"/>
                </a:lnTo>
                <a:lnTo>
                  <a:pt x="1092093" y="221019"/>
                </a:lnTo>
                <a:lnTo>
                  <a:pt x="1118196" y="226035"/>
                </a:lnTo>
                <a:lnTo>
                  <a:pt x="1143514" y="220871"/>
                </a:lnTo>
                <a:lnTo>
                  <a:pt x="1164738" y="206834"/>
                </a:lnTo>
                <a:lnTo>
                  <a:pt x="1168410" y="201616"/>
                </a:lnTo>
                <a:lnTo>
                  <a:pt x="1117924" y="201616"/>
                </a:lnTo>
                <a:lnTo>
                  <a:pt x="1101015" y="198379"/>
                </a:lnTo>
                <a:lnTo>
                  <a:pt x="1088754" y="189454"/>
                </a:lnTo>
                <a:lnTo>
                  <a:pt x="1080738" y="176022"/>
                </a:lnTo>
                <a:lnTo>
                  <a:pt x="1076564" y="159262"/>
                </a:lnTo>
                <a:lnTo>
                  <a:pt x="1075883" y="154194"/>
                </a:lnTo>
                <a:close/>
              </a:path>
              <a:path w="4211319" h="226060">
                <a:moveTo>
                  <a:pt x="1119023" y="0"/>
                </a:moveTo>
                <a:lnTo>
                  <a:pt x="1094424" y="4585"/>
                </a:lnTo>
                <a:lnTo>
                  <a:pt x="1074425" y="17337"/>
                </a:lnTo>
                <a:lnTo>
                  <a:pt x="1060987" y="36743"/>
                </a:lnTo>
                <a:lnTo>
                  <a:pt x="1056072" y="61296"/>
                </a:lnTo>
                <a:lnTo>
                  <a:pt x="1058003" y="77300"/>
                </a:lnTo>
                <a:lnTo>
                  <a:pt x="1063814" y="90947"/>
                </a:lnTo>
                <a:lnTo>
                  <a:pt x="1073534" y="102116"/>
                </a:lnTo>
                <a:lnTo>
                  <a:pt x="1087192" y="110687"/>
                </a:lnTo>
                <a:lnTo>
                  <a:pt x="1100063" y="114914"/>
                </a:lnTo>
                <a:lnTo>
                  <a:pt x="1137536" y="127964"/>
                </a:lnTo>
                <a:lnTo>
                  <a:pt x="1159503" y="161963"/>
                </a:lnTo>
                <a:lnTo>
                  <a:pt x="1156061" y="177550"/>
                </a:lnTo>
                <a:lnTo>
                  <a:pt x="1146857" y="190138"/>
                </a:lnTo>
                <a:lnTo>
                  <a:pt x="1133582" y="198551"/>
                </a:lnTo>
                <a:lnTo>
                  <a:pt x="1117924" y="201616"/>
                </a:lnTo>
                <a:lnTo>
                  <a:pt x="1168410" y="201616"/>
                </a:lnTo>
                <a:lnTo>
                  <a:pt x="1179331" y="186101"/>
                </a:lnTo>
                <a:lnTo>
                  <a:pt x="1184759" y="160853"/>
                </a:lnTo>
                <a:lnTo>
                  <a:pt x="1182932" y="144130"/>
                </a:lnTo>
                <a:lnTo>
                  <a:pt x="1177309" y="129598"/>
                </a:lnTo>
                <a:lnTo>
                  <a:pt x="1167682" y="117468"/>
                </a:lnTo>
                <a:lnTo>
                  <a:pt x="1153839" y="107954"/>
                </a:lnTo>
                <a:lnTo>
                  <a:pt x="1103777" y="90918"/>
                </a:lnTo>
                <a:lnTo>
                  <a:pt x="1103003" y="90604"/>
                </a:lnTo>
                <a:lnTo>
                  <a:pt x="1093748" y="85470"/>
                </a:lnTo>
                <a:lnTo>
                  <a:pt x="1086945" y="78799"/>
                </a:lnTo>
                <a:lnTo>
                  <a:pt x="1082750" y="70356"/>
                </a:lnTo>
                <a:lnTo>
                  <a:pt x="1081317" y="59903"/>
                </a:lnTo>
                <a:lnTo>
                  <a:pt x="1084244" y="45522"/>
                </a:lnTo>
                <a:lnTo>
                  <a:pt x="1092218" y="34404"/>
                </a:lnTo>
                <a:lnTo>
                  <a:pt x="1104032" y="27232"/>
                </a:lnTo>
                <a:lnTo>
                  <a:pt x="1118479" y="24690"/>
                </a:lnTo>
                <a:lnTo>
                  <a:pt x="1166106" y="24690"/>
                </a:lnTo>
                <a:lnTo>
                  <a:pt x="1160455" y="16475"/>
                </a:lnTo>
                <a:lnTo>
                  <a:pt x="1142307" y="4382"/>
                </a:lnTo>
                <a:lnTo>
                  <a:pt x="1119023" y="0"/>
                </a:lnTo>
                <a:close/>
              </a:path>
              <a:path w="4211319" h="226060">
                <a:moveTo>
                  <a:pt x="1166106" y="24690"/>
                </a:moveTo>
                <a:lnTo>
                  <a:pt x="1118479" y="24690"/>
                </a:lnTo>
                <a:lnTo>
                  <a:pt x="1132973" y="27232"/>
                </a:lnTo>
                <a:lnTo>
                  <a:pt x="1143334" y="34332"/>
                </a:lnTo>
                <a:lnTo>
                  <a:pt x="1150249" y="45279"/>
                </a:lnTo>
                <a:lnTo>
                  <a:pt x="1154352" y="59328"/>
                </a:lnTo>
                <a:lnTo>
                  <a:pt x="1155242" y="64071"/>
                </a:lnTo>
                <a:lnTo>
                  <a:pt x="1180320" y="64071"/>
                </a:lnTo>
                <a:lnTo>
                  <a:pt x="1179450" y="57485"/>
                </a:lnTo>
                <a:lnTo>
                  <a:pt x="1172993" y="34703"/>
                </a:lnTo>
                <a:lnTo>
                  <a:pt x="1166106" y="24690"/>
                </a:lnTo>
                <a:close/>
              </a:path>
              <a:path w="4211319" h="226060">
                <a:moveTo>
                  <a:pt x="604421" y="3601"/>
                </a:moveTo>
                <a:lnTo>
                  <a:pt x="579176" y="3601"/>
                </a:lnTo>
                <a:lnTo>
                  <a:pt x="579176" y="222422"/>
                </a:lnTo>
                <a:lnTo>
                  <a:pt x="604421" y="222422"/>
                </a:lnTo>
                <a:lnTo>
                  <a:pt x="604421" y="3601"/>
                </a:lnTo>
                <a:close/>
              </a:path>
              <a:path w="4211319" h="226060">
                <a:moveTo>
                  <a:pt x="24742" y="154194"/>
                </a:moveTo>
                <a:lnTo>
                  <a:pt x="0" y="154194"/>
                </a:lnTo>
                <a:lnTo>
                  <a:pt x="513" y="160497"/>
                </a:lnTo>
                <a:lnTo>
                  <a:pt x="6802" y="186410"/>
                </a:lnTo>
                <a:lnTo>
                  <a:pt x="20575" y="207197"/>
                </a:lnTo>
                <a:lnTo>
                  <a:pt x="40952" y="221019"/>
                </a:lnTo>
                <a:lnTo>
                  <a:pt x="67055" y="226035"/>
                </a:lnTo>
                <a:lnTo>
                  <a:pt x="92373" y="220871"/>
                </a:lnTo>
                <a:lnTo>
                  <a:pt x="113597" y="206834"/>
                </a:lnTo>
                <a:lnTo>
                  <a:pt x="117269" y="201616"/>
                </a:lnTo>
                <a:lnTo>
                  <a:pt x="66783" y="201616"/>
                </a:lnTo>
                <a:lnTo>
                  <a:pt x="49875" y="198379"/>
                </a:lnTo>
                <a:lnTo>
                  <a:pt x="37614" y="189454"/>
                </a:lnTo>
                <a:lnTo>
                  <a:pt x="29597" y="176022"/>
                </a:lnTo>
                <a:lnTo>
                  <a:pt x="25423" y="159262"/>
                </a:lnTo>
                <a:lnTo>
                  <a:pt x="24742" y="154194"/>
                </a:lnTo>
                <a:close/>
              </a:path>
              <a:path w="4211319" h="226060">
                <a:moveTo>
                  <a:pt x="67893" y="0"/>
                </a:moveTo>
                <a:lnTo>
                  <a:pt x="43288" y="4585"/>
                </a:lnTo>
                <a:lnTo>
                  <a:pt x="23285" y="17337"/>
                </a:lnTo>
                <a:lnTo>
                  <a:pt x="9847" y="36743"/>
                </a:lnTo>
                <a:lnTo>
                  <a:pt x="4931" y="61296"/>
                </a:lnTo>
                <a:lnTo>
                  <a:pt x="6862" y="77300"/>
                </a:lnTo>
                <a:lnTo>
                  <a:pt x="12673" y="90947"/>
                </a:lnTo>
                <a:lnTo>
                  <a:pt x="22393" y="102116"/>
                </a:lnTo>
                <a:lnTo>
                  <a:pt x="36051" y="110687"/>
                </a:lnTo>
                <a:lnTo>
                  <a:pt x="48924" y="114914"/>
                </a:lnTo>
                <a:lnTo>
                  <a:pt x="86405" y="127964"/>
                </a:lnTo>
                <a:lnTo>
                  <a:pt x="108373" y="161963"/>
                </a:lnTo>
                <a:lnTo>
                  <a:pt x="104930" y="177550"/>
                </a:lnTo>
                <a:lnTo>
                  <a:pt x="95726" y="190138"/>
                </a:lnTo>
                <a:lnTo>
                  <a:pt x="82447" y="198551"/>
                </a:lnTo>
                <a:lnTo>
                  <a:pt x="66783" y="201616"/>
                </a:lnTo>
                <a:lnTo>
                  <a:pt x="117269" y="201616"/>
                </a:lnTo>
                <a:lnTo>
                  <a:pt x="128190" y="186101"/>
                </a:lnTo>
                <a:lnTo>
                  <a:pt x="133618" y="160853"/>
                </a:lnTo>
                <a:lnTo>
                  <a:pt x="131791" y="144130"/>
                </a:lnTo>
                <a:lnTo>
                  <a:pt x="126170" y="129598"/>
                </a:lnTo>
                <a:lnTo>
                  <a:pt x="116545" y="117468"/>
                </a:lnTo>
                <a:lnTo>
                  <a:pt x="102708" y="107954"/>
                </a:lnTo>
                <a:lnTo>
                  <a:pt x="52637" y="90918"/>
                </a:lnTo>
                <a:lnTo>
                  <a:pt x="51862" y="90604"/>
                </a:lnTo>
                <a:lnTo>
                  <a:pt x="42612" y="85470"/>
                </a:lnTo>
                <a:lnTo>
                  <a:pt x="35809" y="78799"/>
                </a:lnTo>
                <a:lnTo>
                  <a:pt x="31611" y="70356"/>
                </a:lnTo>
                <a:lnTo>
                  <a:pt x="30177" y="59903"/>
                </a:lnTo>
                <a:lnTo>
                  <a:pt x="33104" y="45522"/>
                </a:lnTo>
                <a:lnTo>
                  <a:pt x="41081" y="34404"/>
                </a:lnTo>
                <a:lnTo>
                  <a:pt x="52895" y="27232"/>
                </a:lnTo>
                <a:lnTo>
                  <a:pt x="67338" y="24690"/>
                </a:lnTo>
                <a:lnTo>
                  <a:pt x="114966" y="24690"/>
                </a:lnTo>
                <a:lnTo>
                  <a:pt x="109316" y="16475"/>
                </a:lnTo>
                <a:lnTo>
                  <a:pt x="91171" y="4382"/>
                </a:lnTo>
                <a:lnTo>
                  <a:pt x="67893" y="0"/>
                </a:lnTo>
                <a:close/>
              </a:path>
              <a:path w="4211319" h="226060">
                <a:moveTo>
                  <a:pt x="114966" y="24690"/>
                </a:moveTo>
                <a:lnTo>
                  <a:pt x="67338" y="24690"/>
                </a:lnTo>
                <a:lnTo>
                  <a:pt x="81832" y="27232"/>
                </a:lnTo>
                <a:lnTo>
                  <a:pt x="92193" y="34332"/>
                </a:lnTo>
                <a:lnTo>
                  <a:pt x="99108" y="45279"/>
                </a:lnTo>
                <a:lnTo>
                  <a:pt x="103211" y="59328"/>
                </a:lnTo>
                <a:lnTo>
                  <a:pt x="104101" y="64071"/>
                </a:lnTo>
                <a:lnTo>
                  <a:pt x="129179" y="64071"/>
                </a:lnTo>
                <a:lnTo>
                  <a:pt x="128310" y="57485"/>
                </a:lnTo>
                <a:lnTo>
                  <a:pt x="121853" y="34703"/>
                </a:lnTo>
                <a:lnTo>
                  <a:pt x="114966" y="24690"/>
                </a:lnTo>
                <a:close/>
              </a:path>
            </a:pathLst>
          </a:custGeom>
          <a:solidFill>
            <a:srgbClr val="1D1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0" y="4247356"/>
            <a:ext cx="11286839" cy="7061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55355" y="970336"/>
            <a:ext cx="1542414" cy="5911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0" i="0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74012" y="2790831"/>
            <a:ext cx="17756074" cy="2643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264680" y="0"/>
            <a:ext cx="11839419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0209530" cy="11308715"/>
          </a:xfrm>
          <a:custGeom>
            <a:avLst/>
            <a:gdLst/>
            <a:ahLst/>
            <a:cxnLst/>
            <a:rect l="l" t="t" r="r" b="b"/>
            <a:pathLst>
              <a:path w="10209530" h="11308715">
                <a:moveTo>
                  <a:pt x="0" y="11308556"/>
                </a:moveTo>
                <a:lnTo>
                  <a:pt x="10209113" y="11308556"/>
                </a:lnTo>
                <a:lnTo>
                  <a:pt x="10209113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1441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55355" y="947681"/>
            <a:ext cx="8244840" cy="3954929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 marR="578485">
              <a:lnSpc>
                <a:spcPts val="3790"/>
              </a:lnSpc>
              <a:spcBef>
                <a:spcPts val="775"/>
              </a:spcBef>
            </a:pPr>
            <a:r>
              <a:rPr lang="pt-BR" sz="37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UNIMED Mobile</a:t>
            </a:r>
          </a:p>
          <a:p>
            <a:pPr marL="12700" marR="578485">
              <a:lnSpc>
                <a:spcPts val="3790"/>
              </a:lnSpc>
              <a:spcBef>
                <a:spcPts val="775"/>
              </a:spcBef>
            </a:pPr>
            <a:r>
              <a:rPr sz="3700" dirty="0" err="1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Aplicativo</a:t>
            </a:r>
            <a:r>
              <a:rPr sz="370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 Mobile para integração  dos clientes à operadora</a:t>
            </a:r>
            <a:endParaRPr sz="3700" dirty="0">
              <a:latin typeface="NewJuneBold" panose="02000503040000020004" pitchFamily="50" charset="0"/>
              <a:cs typeface="Lucida Sans"/>
            </a:endParaRPr>
          </a:p>
          <a:p>
            <a:pPr marL="12700" marR="5080">
              <a:lnSpc>
                <a:spcPct val="112100"/>
              </a:lnSpc>
              <a:spcBef>
                <a:spcPts val="1390"/>
              </a:spcBef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Nossa experiência no desenvolvimento de apps móveis  garante à sua empresa e aos seus clientes praticidade,  simplicidade e a perfomance ideal para agilizar  processos, reduzir custos e padronizar sistemas de  acordo com a TISS.</a:t>
            </a:r>
            <a:endParaRPr sz="2450" dirty="0">
              <a:latin typeface="NewJuneMedium" panose="02000503040000020004" pitchFamily="50" charset="0"/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41207" y="7344865"/>
            <a:ext cx="1126490" cy="1684020"/>
          </a:xfrm>
          <a:custGeom>
            <a:avLst/>
            <a:gdLst/>
            <a:ahLst/>
            <a:cxnLst/>
            <a:rect l="l" t="t" r="r" b="b"/>
            <a:pathLst>
              <a:path w="1126489" h="1684020">
                <a:moveTo>
                  <a:pt x="1126227" y="1683508"/>
                </a:moveTo>
                <a:lnTo>
                  <a:pt x="0" y="1683508"/>
                </a:lnTo>
                <a:lnTo>
                  <a:pt x="0" y="0"/>
                </a:lnTo>
                <a:lnTo>
                  <a:pt x="1126227" y="0"/>
                </a:lnTo>
                <a:lnTo>
                  <a:pt x="1126227" y="1683508"/>
                </a:lnTo>
                <a:close/>
              </a:path>
            </a:pathLst>
          </a:custGeom>
          <a:ln w="38100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55457" y="9100927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8875" y="297823"/>
                </a:moveTo>
                <a:lnTo>
                  <a:pt x="101816" y="290233"/>
                </a:lnTo>
                <a:lnTo>
                  <a:pt x="60948" y="269095"/>
                </a:lnTo>
                <a:lnTo>
                  <a:pt x="28722" y="236856"/>
                </a:lnTo>
                <a:lnTo>
                  <a:pt x="7589" y="195963"/>
                </a:lnTo>
                <a:lnTo>
                  <a:pt x="0" y="148864"/>
                </a:lnTo>
                <a:lnTo>
                  <a:pt x="7589" y="101811"/>
                </a:lnTo>
                <a:lnTo>
                  <a:pt x="28722" y="60946"/>
                </a:lnTo>
                <a:lnTo>
                  <a:pt x="60948" y="28721"/>
                </a:lnTo>
                <a:lnTo>
                  <a:pt x="101816" y="7589"/>
                </a:lnTo>
                <a:lnTo>
                  <a:pt x="148875" y="0"/>
                </a:lnTo>
                <a:lnTo>
                  <a:pt x="195969" y="7589"/>
                </a:lnTo>
                <a:lnTo>
                  <a:pt x="236858" y="28721"/>
                </a:lnTo>
                <a:lnTo>
                  <a:pt x="269096" y="60946"/>
                </a:lnTo>
                <a:lnTo>
                  <a:pt x="290233" y="101811"/>
                </a:lnTo>
                <a:lnTo>
                  <a:pt x="297823" y="148864"/>
                </a:lnTo>
                <a:lnTo>
                  <a:pt x="290233" y="195963"/>
                </a:lnTo>
                <a:lnTo>
                  <a:pt x="269096" y="236856"/>
                </a:lnTo>
                <a:lnTo>
                  <a:pt x="236858" y="269095"/>
                </a:lnTo>
                <a:lnTo>
                  <a:pt x="195969" y="290233"/>
                </a:lnTo>
                <a:lnTo>
                  <a:pt x="148875" y="297823"/>
                </a:lnTo>
                <a:close/>
              </a:path>
            </a:pathLst>
          </a:custGeom>
          <a:ln w="38100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765663" y="6833341"/>
            <a:ext cx="1477645" cy="2729865"/>
          </a:xfrm>
          <a:custGeom>
            <a:avLst/>
            <a:gdLst/>
            <a:ahLst/>
            <a:cxnLst/>
            <a:rect l="l" t="t" r="r" b="b"/>
            <a:pathLst>
              <a:path w="1477645" h="2729865">
                <a:moveTo>
                  <a:pt x="1253741" y="0"/>
                </a:moveTo>
                <a:lnTo>
                  <a:pt x="223563" y="0"/>
                </a:lnTo>
                <a:lnTo>
                  <a:pt x="178516" y="4540"/>
                </a:lnTo>
                <a:lnTo>
                  <a:pt x="136555" y="17564"/>
                </a:lnTo>
                <a:lnTo>
                  <a:pt x="98580" y="38172"/>
                </a:lnTo>
                <a:lnTo>
                  <a:pt x="65491" y="65467"/>
                </a:lnTo>
                <a:lnTo>
                  <a:pt x="38189" y="98552"/>
                </a:lnTo>
                <a:lnTo>
                  <a:pt x="17572" y="136528"/>
                </a:lnTo>
                <a:lnTo>
                  <a:pt x="4543" y="178498"/>
                </a:lnTo>
                <a:lnTo>
                  <a:pt x="0" y="223563"/>
                </a:lnTo>
                <a:lnTo>
                  <a:pt x="0" y="2505934"/>
                </a:lnTo>
                <a:lnTo>
                  <a:pt x="4543" y="2551005"/>
                </a:lnTo>
                <a:lnTo>
                  <a:pt x="17572" y="2592985"/>
                </a:lnTo>
                <a:lnTo>
                  <a:pt x="38189" y="2630973"/>
                </a:lnTo>
                <a:lnTo>
                  <a:pt x="65491" y="2664070"/>
                </a:lnTo>
                <a:lnTo>
                  <a:pt x="98580" y="2691378"/>
                </a:lnTo>
                <a:lnTo>
                  <a:pt x="136555" y="2711997"/>
                </a:lnTo>
                <a:lnTo>
                  <a:pt x="178516" y="2725027"/>
                </a:lnTo>
                <a:lnTo>
                  <a:pt x="223563" y="2729571"/>
                </a:lnTo>
                <a:lnTo>
                  <a:pt x="1253741" y="2729571"/>
                </a:lnTo>
                <a:lnTo>
                  <a:pt x="1298821" y="2725027"/>
                </a:lnTo>
                <a:lnTo>
                  <a:pt x="1340809" y="2711997"/>
                </a:lnTo>
                <a:lnTo>
                  <a:pt x="1378806" y="2691378"/>
                </a:lnTo>
                <a:lnTo>
                  <a:pt x="1411912" y="2664070"/>
                </a:lnTo>
                <a:lnTo>
                  <a:pt x="1439227" y="2630973"/>
                </a:lnTo>
                <a:lnTo>
                  <a:pt x="1459852" y="2592985"/>
                </a:lnTo>
                <a:lnTo>
                  <a:pt x="1472886" y="2551005"/>
                </a:lnTo>
                <a:lnTo>
                  <a:pt x="1477431" y="2505934"/>
                </a:lnTo>
                <a:lnTo>
                  <a:pt x="1477431" y="223563"/>
                </a:lnTo>
                <a:lnTo>
                  <a:pt x="1472886" y="178498"/>
                </a:lnTo>
                <a:lnTo>
                  <a:pt x="1459852" y="136528"/>
                </a:lnTo>
                <a:lnTo>
                  <a:pt x="1439227" y="98552"/>
                </a:lnTo>
                <a:lnTo>
                  <a:pt x="1411912" y="65467"/>
                </a:lnTo>
                <a:lnTo>
                  <a:pt x="1378806" y="38172"/>
                </a:lnTo>
                <a:lnTo>
                  <a:pt x="1340809" y="17564"/>
                </a:lnTo>
                <a:lnTo>
                  <a:pt x="1298821" y="4540"/>
                </a:lnTo>
                <a:lnTo>
                  <a:pt x="1253741" y="0"/>
                </a:lnTo>
                <a:close/>
              </a:path>
            </a:pathLst>
          </a:custGeom>
          <a:ln w="38100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73398" y="5266855"/>
            <a:ext cx="5580380" cy="4971415"/>
          </a:xfrm>
          <a:custGeom>
            <a:avLst/>
            <a:gdLst/>
            <a:ahLst/>
            <a:cxnLst/>
            <a:rect l="l" t="t" r="r" b="b"/>
            <a:pathLst>
              <a:path w="5580380" h="4971415">
                <a:moveTo>
                  <a:pt x="5580322" y="0"/>
                </a:moveTo>
                <a:lnTo>
                  <a:pt x="341413" y="0"/>
                </a:lnTo>
                <a:lnTo>
                  <a:pt x="295250" y="3131"/>
                </a:lnTo>
                <a:lnTo>
                  <a:pt x="250924" y="12249"/>
                </a:lnTo>
                <a:lnTo>
                  <a:pt x="208850" y="26938"/>
                </a:lnTo>
                <a:lnTo>
                  <a:pt x="169443" y="46783"/>
                </a:lnTo>
                <a:lnTo>
                  <a:pt x="133119" y="71371"/>
                </a:lnTo>
                <a:lnTo>
                  <a:pt x="100291" y="100284"/>
                </a:lnTo>
                <a:lnTo>
                  <a:pt x="71375" y="133110"/>
                </a:lnTo>
                <a:lnTo>
                  <a:pt x="46787" y="169432"/>
                </a:lnTo>
                <a:lnTo>
                  <a:pt x="26940" y="208837"/>
                </a:lnTo>
                <a:lnTo>
                  <a:pt x="12250" y="250908"/>
                </a:lnTo>
                <a:lnTo>
                  <a:pt x="3131" y="295232"/>
                </a:lnTo>
                <a:lnTo>
                  <a:pt x="0" y="341392"/>
                </a:lnTo>
                <a:lnTo>
                  <a:pt x="0" y="4629482"/>
                </a:lnTo>
                <a:lnTo>
                  <a:pt x="3131" y="4675645"/>
                </a:lnTo>
                <a:lnTo>
                  <a:pt x="12250" y="4719970"/>
                </a:lnTo>
                <a:lnTo>
                  <a:pt x="26940" y="4762043"/>
                </a:lnTo>
                <a:lnTo>
                  <a:pt x="46787" y="4801449"/>
                </a:lnTo>
                <a:lnTo>
                  <a:pt x="71375" y="4837772"/>
                </a:lnTo>
                <a:lnTo>
                  <a:pt x="100291" y="4870599"/>
                </a:lnTo>
                <a:lnTo>
                  <a:pt x="133119" y="4899513"/>
                </a:lnTo>
                <a:lnTo>
                  <a:pt x="169443" y="4924100"/>
                </a:lnTo>
                <a:lnTo>
                  <a:pt x="208850" y="4943946"/>
                </a:lnTo>
                <a:lnTo>
                  <a:pt x="250924" y="4958636"/>
                </a:lnTo>
                <a:lnTo>
                  <a:pt x="295250" y="4967753"/>
                </a:lnTo>
                <a:lnTo>
                  <a:pt x="341413" y="4970885"/>
                </a:lnTo>
                <a:lnTo>
                  <a:pt x="5580322" y="4970885"/>
                </a:lnTo>
              </a:path>
            </a:pathLst>
          </a:custGeom>
          <a:ln w="38100">
            <a:solidFill>
              <a:srgbClr val="00A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279650" y="5850290"/>
            <a:ext cx="5084394" cy="38888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850" dirty="0">
                <a:solidFill>
                  <a:srgbClr val="FFFFFF"/>
                </a:solidFill>
                <a:latin typeface="NewJuneBold" panose="02000503040000020004" pitchFamily="50" charset="0"/>
                <a:cs typeface="Lucida Sans"/>
              </a:rPr>
              <a:t>ANDROID / IOS</a:t>
            </a:r>
            <a:endParaRPr sz="3850" dirty="0">
              <a:latin typeface="NewJuneBold" panose="02000503040000020004" pitchFamily="50" charset="0"/>
              <a:cs typeface="Lucida Sans"/>
            </a:endParaRPr>
          </a:p>
          <a:p>
            <a:pPr marL="1673225" indent="-211454">
              <a:lnSpc>
                <a:spcPct val="100000"/>
              </a:lnSpc>
              <a:spcBef>
                <a:spcPts val="2560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Cartão Virtual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55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Utilização Plano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59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2ª Via Boleto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55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Dados Cobertura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55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Guia Médico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60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Demonstrativo IR</a:t>
            </a:r>
            <a:endParaRPr sz="2450" dirty="0">
              <a:latin typeface="NewJuneMedium" panose="02000503040000020004" pitchFamily="50" charset="0"/>
              <a:cs typeface="Tahoma"/>
            </a:endParaRPr>
          </a:p>
          <a:p>
            <a:pPr marL="1673225" indent="-211454">
              <a:lnSpc>
                <a:spcPct val="100000"/>
              </a:lnSpc>
              <a:spcBef>
                <a:spcPts val="355"/>
              </a:spcBef>
              <a:buChar char="-"/>
              <a:tabLst>
                <a:tab pos="1673860" algn="l"/>
              </a:tabLst>
            </a:pPr>
            <a:r>
              <a:rPr sz="2450" dirty="0">
                <a:solidFill>
                  <a:srgbClr val="FFFFFF"/>
                </a:solidFill>
                <a:latin typeface="NewJuneMedium" panose="02000503040000020004" pitchFamily="50" charset="0"/>
                <a:cs typeface="Tahoma"/>
              </a:rPr>
              <a:t>Consulta Carências</a:t>
            </a:r>
            <a:endParaRPr sz="2450" dirty="0">
              <a:latin typeface="NewJuneMedium" panose="02000503040000020004" pitchFamily="50" charset="0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7842250" y="557460"/>
            <a:ext cx="12115800" cy="5630615"/>
          </a:xfrm>
          <a:prstGeom prst="rect">
            <a:avLst/>
          </a:prstGeom>
          <a:solidFill>
            <a:srgbClr val="309B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28912" y="557460"/>
            <a:ext cx="5570338" cy="81368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pt-BR" sz="5200" dirty="0">
                <a:latin typeface="NewJuneBold" panose="02000503040000020004" pitchFamily="50" charset="0"/>
              </a:rPr>
              <a:t>UNIMED Mobile</a:t>
            </a:r>
            <a:endParaRPr sz="5200" dirty="0">
              <a:latin typeface="NewJuneBold" panose="02000503040000020004" pitchFamily="50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xfrm>
            <a:off x="1128912" y="1539875"/>
            <a:ext cx="6941938" cy="9735999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1494790" algn="l">
              <a:lnSpc>
                <a:spcPct val="97900"/>
              </a:lnSpc>
              <a:spcBef>
                <a:spcPts val="180"/>
              </a:spcBef>
            </a:pPr>
            <a:r>
              <a:rPr lang="pt-BR" sz="2300" dirty="0"/>
              <a:t>Disponibilizamos neste aplicativo acesso aos dados cadastrais, informações sobre o seu plano e outros serviços que visam facilitar o dia a dia do nosso cliente.</a:t>
            </a:r>
            <a:br>
              <a:rPr lang="pt-BR" sz="2300" dirty="0"/>
            </a:br>
            <a:br>
              <a:rPr lang="pt-BR" sz="2300" dirty="0"/>
            </a:br>
            <a:r>
              <a:rPr lang="pt-BR" sz="2300" dirty="0"/>
              <a:t>Abaixo algumas funcionalidades disponibilizadas:</a:t>
            </a:r>
            <a:br>
              <a:rPr lang="pt-BR" sz="2300" dirty="0"/>
            </a:br>
            <a:br>
              <a:rPr lang="pt-BR" sz="2300" dirty="0"/>
            </a:br>
            <a:r>
              <a:rPr lang="pt-BR" sz="2300" dirty="0"/>
              <a:t>Guia Médico: Localize seu prestador de forma simples, pesquisando por nome, especialidade ou grupo de serviço e tenha acesso a localização.</a:t>
            </a:r>
            <a:br>
              <a:rPr lang="pt-BR" sz="2300" dirty="0"/>
            </a:br>
            <a:br>
              <a:rPr lang="pt-BR" sz="2300" dirty="0"/>
            </a:br>
            <a:r>
              <a:rPr lang="pt-BR" sz="2300" dirty="0"/>
              <a:t>2ª via de boleto: Acesse os boletos disponíveis para pagamento.</a:t>
            </a:r>
            <a:br>
              <a:rPr lang="pt-BR" sz="2300" dirty="0"/>
            </a:br>
            <a:br>
              <a:rPr lang="pt-BR" sz="2300" dirty="0"/>
            </a:br>
            <a:r>
              <a:rPr lang="pt-BR" sz="2300" dirty="0"/>
              <a:t>Cartão virtual: Elimine o uso do cartão físico com esta funcionalidade e apresente-o aos prestadores que não exigem a carteirinha física.</a:t>
            </a:r>
            <a:br>
              <a:rPr lang="pt-BR" sz="2300" dirty="0"/>
            </a:br>
            <a:br>
              <a:rPr lang="pt-BR" sz="2300" dirty="0"/>
            </a:br>
            <a:r>
              <a:rPr lang="pt-BR" sz="2300" dirty="0"/>
              <a:t>Utilização de Plano: Consulte a utilização dos serviços na Unimed.</a:t>
            </a:r>
            <a:br>
              <a:rPr lang="pt-BR" sz="2300" dirty="0"/>
            </a:br>
            <a:br>
              <a:rPr lang="pt-BR" sz="2300" dirty="0"/>
            </a:br>
            <a:r>
              <a:rPr lang="pt-BR" sz="2300" dirty="0"/>
              <a:t>Token: Integrado ao sistema de autorização e em conjunto com o cartão virtual. Essa função substitui o uso do cartão físico nos atendimentos.</a:t>
            </a:r>
            <a:endParaRPr sz="2300" dirty="0"/>
          </a:p>
        </p:txBody>
      </p:sp>
      <p:grpSp>
        <p:nvGrpSpPr>
          <p:cNvPr id="9" name="Grupo 29">
            <a:extLst>
              <a:ext uri="{FF2B5EF4-FFF2-40B4-BE49-F238E27FC236}">
                <a16:creationId xmlns:a16="http://schemas.microsoft.com/office/drawing/2014/main" id="{E4C05B6E-EA3F-4FF3-A40B-9D27840163F7}"/>
              </a:ext>
            </a:extLst>
          </p:cNvPr>
          <p:cNvGrpSpPr>
            <a:grpSpLocks/>
          </p:cNvGrpSpPr>
          <p:nvPr/>
        </p:nvGrpSpPr>
        <p:grpSpPr bwMode="auto">
          <a:xfrm>
            <a:off x="12779836" y="2730661"/>
            <a:ext cx="4630748" cy="1303627"/>
            <a:chOff x="1563688" y="2026940"/>
            <a:chExt cx="2807990" cy="791418"/>
          </a:xfrm>
          <a:solidFill>
            <a:srgbClr val="144177"/>
          </a:solidFill>
        </p:grpSpPr>
        <p:sp>
          <p:nvSpPr>
            <p:cNvPr id="10" name="Retângulo 7">
              <a:extLst>
                <a:ext uri="{FF2B5EF4-FFF2-40B4-BE49-F238E27FC236}">
                  <a16:creationId xmlns:a16="http://schemas.microsoft.com/office/drawing/2014/main" id="{9BBA19D8-B767-4DC0-8107-934F4C1B970B}"/>
                </a:ext>
              </a:extLst>
            </p:cNvPr>
            <p:cNvSpPr/>
            <p:nvPr/>
          </p:nvSpPr>
          <p:spPr bwMode="auto">
            <a:xfrm>
              <a:off x="1563688" y="2026940"/>
              <a:ext cx="2807990" cy="7914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979"/>
                </a:lnSpc>
                <a:defRPr/>
              </a:pPr>
              <a:endParaRPr lang="pt-BR" sz="2400" dirty="0">
                <a:latin typeface="NewJuneMedium" panose="02000503040000020004" pitchFamily="50" charset="0"/>
                <a:cs typeface="Arial" pitchFamily="34" charset="0"/>
              </a:endParaRPr>
            </a:p>
          </p:txBody>
        </p:sp>
        <p:sp>
          <p:nvSpPr>
            <p:cNvPr id="11" name="Retângulo 8">
              <a:extLst>
                <a:ext uri="{FF2B5EF4-FFF2-40B4-BE49-F238E27FC236}">
                  <a16:creationId xmlns:a16="http://schemas.microsoft.com/office/drawing/2014/main" id="{B90A1E2F-A0E6-43CC-BFA0-CBE29D38DA8E}"/>
                </a:ext>
              </a:extLst>
            </p:cNvPr>
            <p:cNvSpPr/>
            <p:nvPr/>
          </p:nvSpPr>
          <p:spPr bwMode="auto">
            <a:xfrm>
              <a:off x="1646332" y="2258129"/>
              <a:ext cx="2634765" cy="329038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3133"/>
                </a:lnSpc>
                <a:defRPr/>
              </a:pPr>
              <a:r>
                <a:rPr lang="pt-BR" sz="2400" b="1" dirty="0">
                  <a:solidFill>
                    <a:schemeClr val="bg1"/>
                  </a:solidFill>
                  <a:latin typeface="NewJuneBold" panose="02000503040000020004" pitchFamily="50" charset="0"/>
                </a:rPr>
                <a:t>ANMED</a:t>
              </a:r>
              <a:r>
                <a:rPr lang="pt-BR" sz="2400" b="1" dirty="0">
                  <a:solidFill>
                    <a:schemeClr val="bg1"/>
                  </a:solidFill>
                  <a:latin typeface="NewJuneMedium" panose="02000503040000020004" pitchFamily="50" charset="0"/>
                </a:rPr>
                <a:t> - MOBILE</a:t>
              </a:r>
            </a:p>
          </p:txBody>
        </p:sp>
      </p:grpSp>
      <p:sp>
        <p:nvSpPr>
          <p:cNvPr id="12" name="Retângulo 10">
            <a:hlinkClick r:id="" action="ppaction://noaction"/>
            <a:extLst>
              <a:ext uri="{FF2B5EF4-FFF2-40B4-BE49-F238E27FC236}">
                <a16:creationId xmlns:a16="http://schemas.microsoft.com/office/drawing/2014/main" id="{AF67C238-0F75-4F83-B6E0-CD97C7EDA1D3}"/>
              </a:ext>
            </a:extLst>
          </p:cNvPr>
          <p:cNvSpPr/>
          <p:nvPr/>
        </p:nvSpPr>
        <p:spPr bwMode="auto">
          <a:xfrm>
            <a:off x="10438107" y="2730662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Utilização de Consultas</a:t>
            </a:r>
          </a:p>
        </p:txBody>
      </p:sp>
      <p:sp>
        <p:nvSpPr>
          <p:cNvPr id="13" name="Retângulo 13">
            <a:hlinkClick r:id="" action="ppaction://noaction"/>
            <a:extLst>
              <a:ext uri="{FF2B5EF4-FFF2-40B4-BE49-F238E27FC236}">
                <a16:creationId xmlns:a16="http://schemas.microsoft.com/office/drawing/2014/main" id="{5A0800D7-7C9C-4AB9-AA87-660236907C63}"/>
              </a:ext>
            </a:extLst>
          </p:cNvPr>
          <p:cNvSpPr/>
          <p:nvPr/>
        </p:nvSpPr>
        <p:spPr bwMode="auto">
          <a:xfrm>
            <a:off x="17477738" y="2730662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Cartão Virtual</a:t>
            </a:r>
          </a:p>
        </p:txBody>
      </p:sp>
      <p:sp>
        <p:nvSpPr>
          <p:cNvPr id="14" name="Retângulo 16">
            <a:hlinkClick r:id="" action="ppaction://noaction"/>
            <a:extLst>
              <a:ext uri="{FF2B5EF4-FFF2-40B4-BE49-F238E27FC236}">
                <a16:creationId xmlns:a16="http://schemas.microsoft.com/office/drawing/2014/main" id="{471392AB-CD7D-482A-8045-D538034F1B98}"/>
              </a:ext>
            </a:extLst>
          </p:cNvPr>
          <p:cNvSpPr/>
          <p:nvPr/>
        </p:nvSpPr>
        <p:spPr bwMode="auto">
          <a:xfrm>
            <a:off x="12796474" y="1371781"/>
            <a:ext cx="2274799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Coberturas</a:t>
            </a:r>
          </a:p>
        </p:txBody>
      </p:sp>
      <p:sp>
        <p:nvSpPr>
          <p:cNvPr id="15" name="Retângulo 19">
            <a:hlinkClick r:id="" action="ppaction://noaction"/>
            <a:extLst>
              <a:ext uri="{FF2B5EF4-FFF2-40B4-BE49-F238E27FC236}">
                <a16:creationId xmlns:a16="http://schemas.microsoft.com/office/drawing/2014/main" id="{E783F35F-B7C5-45A1-9850-DBE8B8D06C61}"/>
              </a:ext>
            </a:extLst>
          </p:cNvPr>
          <p:cNvSpPr/>
          <p:nvPr/>
        </p:nvSpPr>
        <p:spPr bwMode="auto">
          <a:xfrm>
            <a:off x="15135785" y="1371781"/>
            <a:ext cx="2274799" cy="130362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Demonstrativo IR</a:t>
            </a:r>
          </a:p>
        </p:txBody>
      </p:sp>
      <p:sp>
        <p:nvSpPr>
          <p:cNvPr id="16" name="Retângulo 25">
            <a:hlinkClick r:id="" action="ppaction://noaction"/>
            <a:extLst>
              <a:ext uri="{FF2B5EF4-FFF2-40B4-BE49-F238E27FC236}">
                <a16:creationId xmlns:a16="http://schemas.microsoft.com/office/drawing/2014/main" id="{D3A0DA0D-5330-4401-8F71-3EEC2C04739C}"/>
              </a:ext>
            </a:extLst>
          </p:cNvPr>
          <p:cNvSpPr/>
          <p:nvPr/>
        </p:nvSpPr>
        <p:spPr bwMode="auto">
          <a:xfrm>
            <a:off x="15135785" y="4080177"/>
            <a:ext cx="2274799" cy="130362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2ª Via Boleto</a:t>
            </a:r>
          </a:p>
        </p:txBody>
      </p:sp>
      <p:sp>
        <p:nvSpPr>
          <p:cNvPr id="17" name="Retângulo 30">
            <a:hlinkClick r:id="" action="ppaction://noaction"/>
            <a:extLst>
              <a:ext uri="{FF2B5EF4-FFF2-40B4-BE49-F238E27FC236}">
                <a16:creationId xmlns:a16="http://schemas.microsoft.com/office/drawing/2014/main" id="{E788E495-9227-4207-9123-72CC8EFB0F95}"/>
              </a:ext>
            </a:extLst>
          </p:cNvPr>
          <p:cNvSpPr/>
          <p:nvPr/>
        </p:nvSpPr>
        <p:spPr bwMode="auto">
          <a:xfrm>
            <a:off x="17477738" y="1371780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Cancelamento do Plano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18" name="Retângulo 13">
            <a:hlinkClick r:id="" action="ppaction://noaction"/>
            <a:extLst>
              <a:ext uri="{FF2B5EF4-FFF2-40B4-BE49-F238E27FC236}">
                <a16:creationId xmlns:a16="http://schemas.microsoft.com/office/drawing/2014/main" id="{250641B6-EA7F-456C-990D-2E5281D07A0F}"/>
              </a:ext>
            </a:extLst>
          </p:cNvPr>
          <p:cNvSpPr/>
          <p:nvPr/>
        </p:nvSpPr>
        <p:spPr bwMode="auto">
          <a:xfrm>
            <a:off x="17477738" y="4080177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Autorização Token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19" name="Retângulo 25">
            <a:hlinkClick r:id="" action="ppaction://noaction"/>
            <a:extLst>
              <a:ext uri="{FF2B5EF4-FFF2-40B4-BE49-F238E27FC236}">
                <a16:creationId xmlns:a16="http://schemas.microsoft.com/office/drawing/2014/main" id="{2740E672-5DA8-40BD-8326-333D593D9230}"/>
              </a:ext>
            </a:extLst>
          </p:cNvPr>
          <p:cNvSpPr/>
          <p:nvPr/>
        </p:nvSpPr>
        <p:spPr bwMode="auto">
          <a:xfrm>
            <a:off x="12796474" y="4080177"/>
            <a:ext cx="2274799" cy="1303625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Mensagens</a:t>
            </a:r>
          </a:p>
        </p:txBody>
      </p:sp>
      <p:sp>
        <p:nvSpPr>
          <p:cNvPr id="20" name="Retângulo 30">
            <a:hlinkClick r:id="" action="ppaction://noaction"/>
            <a:extLst>
              <a:ext uri="{FF2B5EF4-FFF2-40B4-BE49-F238E27FC236}">
                <a16:creationId xmlns:a16="http://schemas.microsoft.com/office/drawing/2014/main" id="{AD36A151-BC53-4466-A699-2ACC8AA98A70}"/>
              </a:ext>
            </a:extLst>
          </p:cNvPr>
          <p:cNvSpPr/>
          <p:nvPr/>
        </p:nvSpPr>
        <p:spPr bwMode="auto">
          <a:xfrm>
            <a:off x="8079740" y="4080176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Utilização de Exames / Terapias</a:t>
            </a:r>
          </a:p>
        </p:txBody>
      </p:sp>
      <p:sp>
        <p:nvSpPr>
          <p:cNvPr id="21" name="Retângulo 30">
            <a:hlinkClick r:id="" action="ppaction://noaction"/>
            <a:extLst>
              <a:ext uri="{FF2B5EF4-FFF2-40B4-BE49-F238E27FC236}">
                <a16:creationId xmlns:a16="http://schemas.microsoft.com/office/drawing/2014/main" id="{3F5DD899-C4DC-4CB0-A5C6-8EE49FBD92C3}"/>
              </a:ext>
            </a:extLst>
          </p:cNvPr>
          <p:cNvSpPr/>
          <p:nvPr/>
        </p:nvSpPr>
        <p:spPr bwMode="auto">
          <a:xfrm>
            <a:off x="10438107" y="4080176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Localização Mapa</a:t>
            </a:r>
          </a:p>
        </p:txBody>
      </p:sp>
      <p:sp>
        <p:nvSpPr>
          <p:cNvPr id="22" name="Retângulo 30">
            <a:hlinkClick r:id="" action="ppaction://noaction"/>
            <a:extLst>
              <a:ext uri="{FF2B5EF4-FFF2-40B4-BE49-F238E27FC236}">
                <a16:creationId xmlns:a16="http://schemas.microsoft.com/office/drawing/2014/main" id="{37AC8A33-C4DE-4890-B639-D4E2CD8FA5F8}"/>
              </a:ext>
            </a:extLst>
          </p:cNvPr>
          <p:cNvSpPr/>
          <p:nvPr/>
        </p:nvSpPr>
        <p:spPr bwMode="auto">
          <a:xfrm>
            <a:off x="8079740" y="2730661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Dados Cadastrais</a:t>
            </a:r>
          </a:p>
        </p:txBody>
      </p:sp>
      <p:sp>
        <p:nvSpPr>
          <p:cNvPr id="23" name="Retângulo 10">
            <a:hlinkClick r:id="" action="ppaction://noaction"/>
            <a:extLst>
              <a:ext uri="{FF2B5EF4-FFF2-40B4-BE49-F238E27FC236}">
                <a16:creationId xmlns:a16="http://schemas.microsoft.com/office/drawing/2014/main" id="{8F28ED61-6479-4D57-985A-6E8C29105978}"/>
              </a:ext>
            </a:extLst>
          </p:cNvPr>
          <p:cNvSpPr/>
          <p:nvPr/>
        </p:nvSpPr>
        <p:spPr bwMode="auto">
          <a:xfrm>
            <a:off x="10438107" y="1371780"/>
            <a:ext cx="2273584" cy="130362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Carências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  <p:sp>
        <p:nvSpPr>
          <p:cNvPr id="24" name="Retângulo 30">
            <a:hlinkClick r:id="" action="ppaction://noaction"/>
            <a:extLst>
              <a:ext uri="{FF2B5EF4-FFF2-40B4-BE49-F238E27FC236}">
                <a16:creationId xmlns:a16="http://schemas.microsoft.com/office/drawing/2014/main" id="{CCBD47F7-32BF-4D65-AD3C-0D1CFA270B2F}"/>
              </a:ext>
            </a:extLst>
          </p:cNvPr>
          <p:cNvSpPr/>
          <p:nvPr/>
        </p:nvSpPr>
        <p:spPr bwMode="auto">
          <a:xfrm>
            <a:off x="8079740" y="1371779"/>
            <a:ext cx="2273584" cy="1303627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764" tIns="75382" rIns="150764" bIns="75382" anchor="ctr"/>
          <a:lstStyle/>
          <a:p>
            <a:pPr algn="ctr">
              <a:lnSpc>
                <a:spcPts val="1979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NewJuneMedium" panose="02000503040000020004" pitchFamily="50" charset="0"/>
                <a:cs typeface="Arial" pitchFamily="34" charset="0"/>
              </a:rPr>
              <a:t>Rede Credenciada</a:t>
            </a:r>
            <a:endParaRPr lang="pt-BR" dirty="0">
              <a:latin typeface="NewJuneMedium" panose="02000503040000020004" pitchFamily="50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67" name="object 2"/>
          <p:cNvSpPr txBox="1">
            <a:spLocks noGrp="1"/>
          </p:cNvSpPr>
          <p:nvPr>
            <p:ph type="title"/>
          </p:nvPr>
        </p:nvSpPr>
        <p:spPr>
          <a:xfrm>
            <a:off x="1157297" y="744976"/>
            <a:ext cx="9351953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Aplicativo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55" name="CaixaDeTexto 54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19222328" y="1052701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23" name="object 9"/>
          <p:cNvSpPr txBox="1"/>
          <p:nvPr/>
        </p:nvSpPr>
        <p:spPr>
          <a:xfrm>
            <a:off x="1149392" y="9654398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 err="1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Login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4" name="object 9"/>
          <p:cNvSpPr txBox="1"/>
          <p:nvPr/>
        </p:nvSpPr>
        <p:spPr>
          <a:xfrm>
            <a:off x="5666345" y="9654397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Menu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5" name="object 9"/>
          <p:cNvSpPr txBox="1"/>
          <p:nvPr/>
        </p:nvSpPr>
        <p:spPr>
          <a:xfrm>
            <a:off x="10183298" y="9654397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Rede Credenciada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6" name="object 9"/>
          <p:cNvSpPr txBox="1"/>
          <p:nvPr/>
        </p:nvSpPr>
        <p:spPr>
          <a:xfrm>
            <a:off x="14700250" y="9654396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Localização Mapa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pic>
        <p:nvPicPr>
          <p:cNvPr id="27" name="Imagem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942" y="2067138"/>
            <a:ext cx="3621022" cy="7364791"/>
          </a:xfrm>
          <a:prstGeom prst="rect">
            <a:avLst/>
          </a:prstGeom>
        </p:spPr>
      </p:pic>
      <p:pic>
        <p:nvPicPr>
          <p:cNvPr id="28" name="Imagem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5085" y="2061242"/>
            <a:ext cx="3621022" cy="7364791"/>
          </a:xfrm>
          <a:prstGeom prst="rect">
            <a:avLst/>
          </a:prstGeom>
        </p:spPr>
      </p:pic>
      <p:pic>
        <p:nvPicPr>
          <p:cNvPr id="29" name="Imagem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7227" y="2067138"/>
            <a:ext cx="3621023" cy="7364792"/>
          </a:xfrm>
          <a:prstGeom prst="rect">
            <a:avLst/>
          </a:prstGeom>
        </p:spPr>
      </p:pic>
      <p:pic>
        <p:nvPicPr>
          <p:cNvPr id="32" name="Imagem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798" y="2067138"/>
            <a:ext cx="3621023" cy="736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14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6701" y="2061242"/>
            <a:ext cx="3621023" cy="7364791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093" y="2069341"/>
            <a:ext cx="3617041" cy="7356692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406" y="2061242"/>
            <a:ext cx="3621023" cy="7364791"/>
          </a:xfrm>
          <a:prstGeom prst="rect">
            <a:avLst/>
          </a:prstGeom>
        </p:spPr>
      </p:pic>
      <p:sp>
        <p:nvSpPr>
          <p:cNvPr id="67" name="object 2"/>
          <p:cNvSpPr txBox="1">
            <a:spLocks noGrp="1"/>
          </p:cNvSpPr>
          <p:nvPr>
            <p:ph type="title"/>
          </p:nvPr>
        </p:nvSpPr>
        <p:spPr>
          <a:xfrm>
            <a:off x="1157297" y="744976"/>
            <a:ext cx="9351953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Aplicativo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55" name="CaixaDeTexto 54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19222328" y="1052701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5" name="object 9"/>
          <p:cNvSpPr txBox="1"/>
          <p:nvPr/>
        </p:nvSpPr>
        <p:spPr>
          <a:xfrm>
            <a:off x="1149392" y="9646593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2ª Via Boleto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6" name="object 9"/>
          <p:cNvSpPr txBox="1"/>
          <p:nvPr/>
        </p:nvSpPr>
        <p:spPr>
          <a:xfrm>
            <a:off x="5666345" y="9646594"/>
            <a:ext cx="3794896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Utilização de Consultas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7" name="object 9"/>
          <p:cNvSpPr txBox="1"/>
          <p:nvPr/>
        </p:nvSpPr>
        <p:spPr>
          <a:xfrm>
            <a:off x="10183298" y="9646594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Cartão Virtual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18" name="object 9"/>
          <p:cNvSpPr txBox="1"/>
          <p:nvPr/>
        </p:nvSpPr>
        <p:spPr>
          <a:xfrm>
            <a:off x="14700250" y="9646593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Token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pic>
        <p:nvPicPr>
          <p:cNvPr id="30" name="Imagem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440" y="2055434"/>
            <a:ext cx="3621023" cy="736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59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9077220" y="3037174"/>
            <a:ext cx="1027430" cy="1227455"/>
          </a:xfrm>
          <a:custGeom>
            <a:avLst/>
            <a:gdLst/>
            <a:ahLst/>
            <a:cxnLst/>
            <a:rect l="l" t="t" r="r" b="b"/>
            <a:pathLst>
              <a:path w="1027430" h="1227454">
                <a:moveTo>
                  <a:pt x="328950" y="0"/>
                </a:moveTo>
                <a:lnTo>
                  <a:pt x="274629" y="3777"/>
                </a:lnTo>
                <a:lnTo>
                  <a:pt x="224049" y="15108"/>
                </a:lnTo>
                <a:lnTo>
                  <a:pt x="177173" y="33993"/>
                </a:lnTo>
                <a:lnTo>
                  <a:pt x="133966" y="60432"/>
                </a:lnTo>
                <a:lnTo>
                  <a:pt x="94392" y="94426"/>
                </a:lnTo>
                <a:lnTo>
                  <a:pt x="60397" y="134080"/>
                </a:lnTo>
                <a:lnTo>
                  <a:pt x="33955" y="177477"/>
                </a:lnTo>
                <a:lnTo>
                  <a:pt x="15067" y="224581"/>
                </a:lnTo>
                <a:lnTo>
                  <a:pt x="3733" y="275353"/>
                </a:lnTo>
                <a:lnTo>
                  <a:pt x="0" y="329116"/>
                </a:lnTo>
                <a:lnTo>
                  <a:pt x="0" y="330402"/>
                </a:lnTo>
                <a:lnTo>
                  <a:pt x="3733" y="384085"/>
                </a:lnTo>
                <a:lnTo>
                  <a:pt x="15067" y="434668"/>
                </a:lnTo>
                <a:lnTo>
                  <a:pt x="33955" y="481546"/>
                </a:lnTo>
                <a:lnTo>
                  <a:pt x="60397" y="524753"/>
                </a:lnTo>
                <a:lnTo>
                  <a:pt x="94392" y="564328"/>
                </a:lnTo>
                <a:lnTo>
                  <a:pt x="133966" y="598328"/>
                </a:lnTo>
                <a:lnTo>
                  <a:pt x="177173" y="624773"/>
                </a:lnTo>
                <a:lnTo>
                  <a:pt x="224049" y="643663"/>
                </a:lnTo>
                <a:lnTo>
                  <a:pt x="274629" y="654997"/>
                </a:lnTo>
                <a:lnTo>
                  <a:pt x="361842" y="661228"/>
                </a:lnTo>
                <a:lnTo>
                  <a:pt x="396741" y="668585"/>
                </a:lnTo>
                <a:lnTo>
                  <a:pt x="433645" y="680847"/>
                </a:lnTo>
                <a:lnTo>
                  <a:pt x="472555" y="698014"/>
                </a:lnTo>
                <a:lnTo>
                  <a:pt x="513471" y="720087"/>
                </a:lnTo>
                <a:lnTo>
                  <a:pt x="556394" y="747065"/>
                </a:lnTo>
                <a:lnTo>
                  <a:pt x="601323" y="778950"/>
                </a:lnTo>
                <a:lnTo>
                  <a:pt x="648258" y="815740"/>
                </a:lnTo>
                <a:lnTo>
                  <a:pt x="697200" y="857437"/>
                </a:lnTo>
                <a:lnTo>
                  <a:pt x="748148" y="904041"/>
                </a:lnTo>
                <a:lnTo>
                  <a:pt x="801103" y="955552"/>
                </a:lnTo>
                <a:lnTo>
                  <a:pt x="852614" y="1008322"/>
                </a:lnTo>
                <a:lnTo>
                  <a:pt x="899218" y="1059124"/>
                </a:lnTo>
                <a:lnTo>
                  <a:pt x="940916" y="1107956"/>
                </a:lnTo>
                <a:lnTo>
                  <a:pt x="977708" y="1154818"/>
                </a:lnTo>
                <a:lnTo>
                  <a:pt x="1009594" y="1199711"/>
                </a:lnTo>
                <a:lnTo>
                  <a:pt x="1026879" y="1227211"/>
                </a:lnTo>
                <a:lnTo>
                  <a:pt x="1026879" y="870728"/>
                </a:lnTo>
                <a:lnTo>
                  <a:pt x="954742" y="801923"/>
                </a:lnTo>
                <a:lnTo>
                  <a:pt x="911477" y="757629"/>
                </a:lnTo>
                <a:lnTo>
                  <a:pt x="871643" y="714731"/>
                </a:lnTo>
                <a:lnTo>
                  <a:pt x="835237" y="673229"/>
                </a:lnTo>
                <a:lnTo>
                  <a:pt x="802253" y="633123"/>
                </a:lnTo>
                <a:lnTo>
                  <a:pt x="772688" y="594413"/>
                </a:lnTo>
                <a:lnTo>
                  <a:pt x="746538" y="557097"/>
                </a:lnTo>
                <a:lnTo>
                  <a:pt x="723797" y="521177"/>
                </a:lnTo>
                <a:lnTo>
                  <a:pt x="1026879" y="521177"/>
                </a:lnTo>
                <a:lnTo>
                  <a:pt x="1026879" y="420907"/>
                </a:lnTo>
                <a:lnTo>
                  <a:pt x="979465" y="411728"/>
                </a:lnTo>
                <a:lnTo>
                  <a:pt x="931178" y="399915"/>
                </a:lnTo>
                <a:lnTo>
                  <a:pt x="885184" y="385941"/>
                </a:lnTo>
                <a:lnTo>
                  <a:pt x="841720" y="369709"/>
                </a:lnTo>
                <a:lnTo>
                  <a:pt x="801025" y="351125"/>
                </a:lnTo>
                <a:lnTo>
                  <a:pt x="763336" y="330094"/>
                </a:lnTo>
                <a:lnTo>
                  <a:pt x="728890" y="306521"/>
                </a:lnTo>
                <a:lnTo>
                  <a:pt x="697926" y="280311"/>
                </a:lnTo>
                <a:lnTo>
                  <a:pt x="670682" y="251368"/>
                </a:lnTo>
                <a:lnTo>
                  <a:pt x="647395" y="219598"/>
                </a:lnTo>
                <a:lnTo>
                  <a:pt x="628302" y="184905"/>
                </a:lnTo>
                <a:lnTo>
                  <a:pt x="615616" y="160646"/>
                </a:lnTo>
                <a:lnTo>
                  <a:pt x="600714" y="137474"/>
                </a:lnTo>
                <a:lnTo>
                  <a:pt x="564283" y="94426"/>
                </a:lnTo>
                <a:lnTo>
                  <a:pt x="524634" y="60432"/>
                </a:lnTo>
                <a:lnTo>
                  <a:pt x="481239" y="33993"/>
                </a:lnTo>
                <a:lnTo>
                  <a:pt x="434136" y="15108"/>
                </a:lnTo>
                <a:lnTo>
                  <a:pt x="383361" y="3777"/>
                </a:lnTo>
                <a:lnTo>
                  <a:pt x="328950" y="0"/>
                </a:lnTo>
                <a:close/>
              </a:path>
              <a:path w="1027430" h="1227454">
                <a:moveTo>
                  <a:pt x="1026879" y="521177"/>
                </a:moveTo>
                <a:lnTo>
                  <a:pt x="723797" y="521177"/>
                </a:lnTo>
                <a:lnTo>
                  <a:pt x="773507" y="535358"/>
                </a:lnTo>
                <a:lnTo>
                  <a:pt x="823219" y="548484"/>
                </a:lnTo>
                <a:lnTo>
                  <a:pt x="872931" y="560558"/>
                </a:lnTo>
                <a:lnTo>
                  <a:pt x="922643" y="571581"/>
                </a:lnTo>
                <a:lnTo>
                  <a:pt x="972355" y="581554"/>
                </a:lnTo>
                <a:lnTo>
                  <a:pt x="1022068" y="590480"/>
                </a:lnTo>
                <a:lnTo>
                  <a:pt x="1026879" y="591243"/>
                </a:lnTo>
                <a:lnTo>
                  <a:pt x="1026879" y="521177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8022811" y="4190395"/>
            <a:ext cx="2081530" cy="1757045"/>
          </a:xfrm>
          <a:custGeom>
            <a:avLst/>
            <a:gdLst/>
            <a:ahLst/>
            <a:cxnLst/>
            <a:rect l="l" t="t" r="r" b="b"/>
            <a:pathLst>
              <a:path w="2081530" h="1757045">
                <a:moveTo>
                  <a:pt x="1416867" y="0"/>
                </a:moveTo>
                <a:lnTo>
                  <a:pt x="1367665" y="4384"/>
                </a:lnTo>
                <a:lnTo>
                  <a:pt x="1318578" y="16053"/>
                </a:lnTo>
                <a:lnTo>
                  <a:pt x="1273025" y="34929"/>
                </a:lnTo>
                <a:lnTo>
                  <a:pt x="1230968" y="61008"/>
                </a:lnTo>
                <a:lnTo>
                  <a:pt x="1192372" y="94287"/>
                </a:lnTo>
                <a:lnTo>
                  <a:pt x="1158373" y="133863"/>
                </a:lnTo>
                <a:lnTo>
                  <a:pt x="1131930" y="177073"/>
                </a:lnTo>
                <a:lnTo>
                  <a:pt x="1113044" y="223951"/>
                </a:lnTo>
                <a:lnTo>
                  <a:pt x="1101712" y="274534"/>
                </a:lnTo>
                <a:lnTo>
                  <a:pt x="1097935" y="328856"/>
                </a:lnTo>
                <a:lnTo>
                  <a:pt x="1095482" y="361930"/>
                </a:lnTo>
                <a:lnTo>
                  <a:pt x="1075861" y="433989"/>
                </a:lnTo>
                <a:lnTo>
                  <a:pt x="1058693" y="472972"/>
                </a:lnTo>
                <a:lnTo>
                  <a:pt x="1036619" y="513925"/>
                </a:lnTo>
                <a:lnTo>
                  <a:pt x="1009639" y="556848"/>
                </a:lnTo>
                <a:lnTo>
                  <a:pt x="977753" y="601740"/>
                </a:lnTo>
                <a:lnTo>
                  <a:pt x="940961" y="648601"/>
                </a:lnTo>
                <a:lnTo>
                  <a:pt x="899263" y="697431"/>
                </a:lnTo>
                <a:lnTo>
                  <a:pt x="852659" y="748230"/>
                </a:lnTo>
                <a:lnTo>
                  <a:pt x="801148" y="800999"/>
                </a:lnTo>
                <a:lnTo>
                  <a:pt x="748193" y="852512"/>
                </a:lnTo>
                <a:lnTo>
                  <a:pt x="697245" y="899118"/>
                </a:lnTo>
                <a:lnTo>
                  <a:pt x="648303" y="940816"/>
                </a:lnTo>
                <a:lnTo>
                  <a:pt x="601368" y="977608"/>
                </a:lnTo>
                <a:lnTo>
                  <a:pt x="556439" y="1009494"/>
                </a:lnTo>
                <a:lnTo>
                  <a:pt x="513516" y="1036473"/>
                </a:lnTo>
                <a:lnTo>
                  <a:pt x="472600" y="1058546"/>
                </a:lnTo>
                <a:lnTo>
                  <a:pt x="433690" y="1075714"/>
                </a:lnTo>
                <a:lnTo>
                  <a:pt x="396785" y="1087976"/>
                </a:lnTo>
                <a:lnTo>
                  <a:pt x="274672" y="1101564"/>
                </a:lnTo>
                <a:lnTo>
                  <a:pt x="224088" y="1112897"/>
                </a:lnTo>
                <a:lnTo>
                  <a:pt x="177209" y="1131786"/>
                </a:lnTo>
                <a:lnTo>
                  <a:pt x="134003" y="1158228"/>
                </a:lnTo>
                <a:lnTo>
                  <a:pt x="94436" y="1192222"/>
                </a:lnTo>
                <a:lnTo>
                  <a:pt x="60438" y="1231802"/>
                </a:lnTo>
                <a:lnTo>
                  <a:pt x="33995" y="1275013"/>
                </a:lnTo>
                <a:lnTo>
                  <a:pt x="15108" y="1321892"/>
                </a:lnTo>
                <a:lnTo>
                  <a:pt x="3777" y="1372475"/>
                </a:lnTo>
                <a:lnTo>
                  <a:pt x="0" y="1426802"/>
                </a:lnTo>
                <a:lnTo>
                  <a:pt x="3777" y="1481206"/>
                </a:lnTo>
                <a:lnTo>
                  <a:pt x="15108" y="1531977"/>
                </a:lnTo>
                <a:lnTo>
                  <a:pt x="33995" y="1579079"/>
                </a:lnTo>
                <a:lnTo>
                  <a:pt x="60438" y="1622476"/>
                </a:lnTo>
                <a:lnTo>
                  <a:pt x="94436" y="1662135"/>
                </a:lnTo>
                <a:lnTo>
                  <a:pt x="134003" y="1696128"/>
                </a:lnTo>
                <a:lnTo>
                  <a:pt x="177209" y="1722568"/>
                </a:lnTo>
                <a:lnTo>
                  <a:pt x="224088" y="1741453"/>
                </a:lnTo>
                <a:lnTo>
                  <a:pt x="274672" y="1752784"/>
                </a:lnTo>
                <a:lnTo>
                  <a:pt x="328995" y="1756561"/>
                </a:lnTo>
                <a:lnTo>
                  <a:pt x="383403" y="1752784"/>
                </a:lnTo>
                <a:lnTo>
                  <a:pt x="434175" y="1741453"/>
                </a:lnTo>
                <a:lnTo>
                  <a:pt x="481275" y="1722568"/>
                </a:lnTo>
                <a:lnTo>
                  <a:pt x="524671" y="1696128"/>
                </a:lnTo>
                <a:lnTo>
                  <a:pt x="564328" y="1662135"/>
                </a:lnTo>
                <a:lnTo>
                  <a:pt x="600759" y="1619082"/>
                </a:lnTo>
                <a:lnTo>
                  <a:pt x="628347" y="1571656"/>
                </a:lnTo>
                <a:lnTo>
                  <a:pt x="647439" y="1536963"/>
                </a:lnTo>
                <a:lnTo>
                  <a:pt x="670726" y="1505193"/>
                </a:lnTo>
                <a:lnTo>
                  <a:pt x="697970" y="1476249"/>
                </a:lnTo>
                <a:lnTo>
                  <a:pt x="728934" y="1450038"/>
                </a:lnTo>
                <a:lnTo>
                  <a:pt x="763379" y="1426465"/>
                </a:lnTo>
                <a:lnTo>
                  <a:pt x="801067" y="1405433"/>
                </a:lnTo>
                <a:lnTo>
                  <a:pt x="841762" y="1386849"/>
                </a:lnTo>
                <a:lnTo>
                  <a:pt x="885225" y="1370617"/>
                </a:lnTo>
                <a:lnTo>
                  <a:pt x="931219" y="1356641"/>
                </a:lnTo>
                <a:lnTo>
                  <a:pt x="979505" y="1344828"/>
                </a:lnTo>
                <a:lnTo>
                  <a:pt x="1029846" y="1335082"/>
                </a:lnTo>
                <a:lnTo>
                  <a:pt x="1082005" y="1327308"/>
                </a:lnTo>
                <a:lnTo>
                  <a:pt x="1135744" y="1321411"/>
                </a:lnTo>
                <a:lnTo>
                  <a:pt x="1190824" y="1317296"/>
                </a:lnTo>
                <a:lnTo>
                  <a:pt x="1247009" y="1314867"/>
                </a:lnTo>
                <a:lnTo>
                  <a:pt x="1304060" y="1314030"/>
                </a:lnTo>
                <a:lnTo>
                  <a:pt x="2081289" y="1314030"/>
                </a:lnTo>
                <a:lnTo>
                  <a:pt x="2081289" y="1235383"/>
                </a:lnTo>
                <a:lnTo>
                  <a:pt x="723841" y="1235383"/>
                </a:lnTo>
                <a:lnTo>
                  <a:pt x="746579" y="1199463"/>
                </a:lnTo>
                <a:lnTo>
                  <a:pt x="772728" y="1162148"/>
                </a:lnTo>
                <a:lnTo>
                  <a:pt x="802293" y="1123437"/>
                </a:lnTo>
                <a:lnTo>
                  <a:pt x="835278" y="1083331"/>
                </a:lnTo>
                <a:lnTo>
                  <a:pt x="871686" y="1041829"/>
                </a:lnTo>
                <a:lnTo>
                  <a:pt x="911521" y="998932"/>
                </a:lnTo>
                <a:lnTo>
                  <a:pt x="954787" y="954638"/>
                </a:lnTo>
                <a:lnTo>
                  <a:pt x="1006728" y="904274"/>
                </a:lnTo>
                <a:lnTo>
                  <a:pt x="1056740" y="858593"/>
                </a:lnTo>
                <a:lnTo>
                  <a:pt x="1104825" y="817599"/>
                </a:lnTo>
                <a:lnTo>
                  <a:pt x="1150980" y="781295"/>
                </a:lnTo>
                <a:lnTo>
                  <a:pt x="1195207" y="749683"/>
                </a:lnTo>
                <a:lnTo>
                  <a:pt x="1237505" y="722768"/>
                </a:lnTo>
                <a:lnTo>
                  <a:pt x="1277874" y="700551"/>
                </a:lnTo>
                <a:lnTo>
                  <a:pt x="1316313" y="683037"/>
                </a:lnTo>
                <a:lnTo>
                  <a:pt x="1352822" y="670229"/>
                </a:lnTo>
                <a:lnTo>
                  <a:pt x="1420051" y="658741"/>
                </a:lnTo>
                <a:lnTo>
                  <a:pt x="1907805" y="658741"/>
                </a:lnTo>
                <a:lnTo>
                  <a:pt x="1899146" y="648601"/>
                </a:lnTo>
                <a:lnTo>
                  <a:pt x="1862354" y="601740"/>
                </a:lnTo>
                <a:lnTo>
                  <a:pt x="1830469" y="556848"/>
                </a:lnTo>
                <a:lnTo>
                  <a:pt x="1803489" y="513925"/>
                </a:lnTo>
                <a:lnTo>
                  <a:pt x="1781416" y="472972"/>
                </a:lnTo>
                <a:lnTo>
                  <a:pt x="1764248" y="433989"/>
                </a:lnTo>
                <a:lnTo>
                  <a:pt x="1751986" y="396975"/>
                </a:lnTo>
                <a:lnTo>
                  <a:pt x="1742177" y="328856"/>
                </a:lnTo>
                <a:lnTo>
                  <a:pt x="1738399" y="274534"/>
                </a:lnTo>
                <a:lnTo>
                  <a:pt x="1727065" y="223951"/>
                </a:lnTo>
                <a:lnTo>
                  <a:pt x="1708177" y="177073"/>
                </a:lnTo>
                <a:lnTo>
                  <a:pt x="1681735" y="133863"/>
                </a:lnTo>
                <a:lnTo>
                  <a:pt x="1647740" y="94287"/>
                </a:lnTo>
                <a:lnTo>
                  <a:pt x="1607859" y="60070"/>
                </a:lnTo>
                <a:lnTo>
                  <a:pt x="1564291" y="33517"/>
                </a:lnTo>
                <a:lnTo>
                  <a:pt x="1516998" y="14633"/>
                </a:lnTo>
                <a:lnTo>
                  <a:pt x="1465944" y="3421"/>
                </a:lnTo>
                <a:lnTo>
                  <a:pt x="1440817" y="738"/>
                </a:lnTo>
                <a:lnTo>
                  <a:pt x="1416867" y="0"/>
                </a:lnTo>
                <a:close/>
              </a:path>
              <a:path w="2081530" h="1757045">
                <a:moveTo>
                  <a:pt x="2081289" y="1314030"/>
                </a:moveTo>
                <a:lnTo>
                  <a:pt x="1536039" y="1314030"/>
                </a:lnTo>
                <a:lnTo>
                  <a:pt x="1593089" y="1314867"/>
                </a:lnTo>
                <a:lnTo>
                  <a:pt x="1649273" y="1317296"/>
                </a:lnTo>
                <a:lnTo>
                  <a:pt x="1704353" y="1321411"/>
                </a:lnTo>
                <a:lnTo>
                  <a:pt x="1758091" y="1327308"/>
                </a:lnTo>
                <a:lnTo>
                  <a:pt x="1810250" y="1335082"/>
                </a:lnTo>
                <a:lnTo>
                  <a:pt x="1860592" y="1344828"/>
                </a:lnTo>
                <a:lnTo>
                  <a:pt x="1908879" y="1356641"/>
                </a:lnTo>
                <a:lnTo>
                  <a:pt x="1954873" y="1370617"/>
                </a:lnTo>
                <a:lnTo>
                  <a:pt x="1998336" y="1386849"/>
                </a:lnTo>
                <a:lnTo>
                  <a:pt x="2039031" y="1405433"/>
                </a:lnTo>
                <a:lnTo>
                  <a:pt x="2076721" y="1426465"/>
                </a:lnTo>
                <a:lnTo>
                  <a:pt x="2081289" y="1429591"/>
                </a:lnTo>
                <a:lnTo>
                  <a:pt x="2081289" y="1314030"/>
                </a:lnTo>
                <a:close/>
              </a:path>
              <a:path w="2081530" h="1757045">
                <a:moveTo>
                  <a:pt x="1536039" y="1314030"/>
                </a:moveTo>
                <a:lnTo>
                  <a:pt x="1304060" y="1314030"/>
                </a:lnTo>
                <a:lnTo>
                  <a:pt x="1361739" y="1314691"/>
                </a:lnTo>
                <a:lnTo>
                  <a:pt x="1419810" y="1316753"/>
                </a:lnTo>
                <a:lnTo>
                  <a:pt x="1420291" y="1316753"/>
                </a:lnTo>
                <a:lnTo>
                  <a:pt x="1478360" y="1314691"/>
                </a:lnTo>
                <a:lnTo>
                  <a:pt x="1536039" y="1314030"/>
                </a:lnTo>
                <a:close/>
              </a:path>
              <a:path w="2081530" h="1757045">
                <a:moveTo>
                  <a:pt x="1420291" y="1132203"/>
                </a:moveTo>
                <a:lnTo>
                  <a:pt x="1370099" y="1132803"/>
                </a:lnTo>
                <a:lnTo>
                  <a:pt x="1320387" y="1134438"/>
                </a:lnTo>
                <a:lnTo>
                  <a:pt x="1270676" y="1137110"/>
                </a:lnTo>
                <a:lnTo>
                  <a:pt x="1220963" y="1140820"/>
                </a:lnTo>
                <a:lnTo>
                  <a:pt x="1171251" y="1145570"/>
                </a:lnTo>
                <a:lnTo>
                  <a:pt x="1121538" y="1151361"/>
                </a:lnTo>
                <a:lnTo>
                  <a:pt x="1071826" y="1158196"/>
                </a:lnTo>
                <a:lnTo>
                  <a:pt x="1022113" y="1166075"/>
                </a:lnTo>
                <a:lnTo>
                  <a:pt x="972400" y="1175001"/>
                </a:lnTo>
                <a:lnTo>
                  <a:pt x="922688" y="1184975"/>
                </a:lnTo>
                <a:lnTo>
                  <a:pt x="872975" y="1195999"/>
                </a:lnTo>
                <a:lnTo>
                  <a:pt x="823264" y="1208073"/>
                </a:lnTo>
                <a:lnTo>
                  <a:pt x="773552" y="1221201"/>
                </a:lnTo>
                <a:lnTo>
                  <a:pt x="723841" y="1235383"/>
                </a:lnTo>
                <a:lnTo>
                  <a:pt x="2081289" y="1235383"/>
                </a:lnTo>
                <a:lnTo>
                  <a:pt x="2081289" y="1225406"/>
                </a:lnTo>
                <a:lnTo>
                  <a:pt x="2066549" y="1221201"/>
                </a:lnTo>
                <a:lnTo>
                  <a:pt x="2016837" y="1208073"/>
                </a:lnTo>
                <a:lnTo>
                  <a:pt x="1967126" y="1195999"/>
                </a:lnTo>
                <a:lnTo>
                  <a:pt x="1917413" y="1184975"/>
                </a:lnTo>
                <a:lnTo>
                  <a:pt x="1867701" y="1175001"/>
                </a:lnTo>
                <a:lnTo>
                  <a:pt x="1817988" y="1166075"/>
                </a:lnTo>
                <a:lnTo>
                  <a:pt x="1768276" y="1158196"/>
                </a:lnTo>
                <a:lnTo>
                  <a:pt x="1718563" y="1151361"/>
                </a:lnTo>
                <a:lnTo>
                  <a:pt x="1668850" y="1145570"/>
                </a:lnTo>
                <a:lnTo>
                  <a:pt x="1619138" y="1140820"/>
                </a:lnTo>
                <a:lnTo>
                  <a:pt x="1569425" y="1137110"/>
                </a:lnTo>
                <a:lnTo>
                  <a:pt x="1519714" y="1134438"/>
                </a:lnTo>
                <a:lnTo>
                  <a:pt x="1470002" y="1132803"/>
                </a:lnTo>
                <a:lnTo>
                  <a:pt x="1420291" y="1132203"/>
                </a:lnTo>
                <a:close/>
              </a:path>
              <a:path w="2081530" h="1757045">
                <a:moveTo>
                  <a:pt x="1907805" y="658741"/>
                </a:moveTo>
                <a:lnTo>
                  <a:pt x="1420051" y="658741"/>
                </a:lnTo>
                <a:lnTo>
                  <a:pt x="1452699" y="662129"/>
                </a:lnTo>
                <a:lnTo>
                  <a:pt x="1487277" y="670229"/>
                </a:lnTo>
                <a:lnTo>
                  <a:pt x="1523785" y="683037"/>
                </a:lnTo>
                <a:lnTo>
                  <a:pt x="1562222" y="700551"/>
                </a:lnTo>
                <a:lnTo>
                  <a:pt x="1602589" y="722768"/>
                </a:lnTo>
                <a:lnTo>
                  <a:pt x="1644885" y="749683"/>
                </a:lnTo>
                <a:lnTo>
                  <a:pt x="1689111" y="781295"/>
                </a:lnTo>
                <a:lnTo>
                  <a:pt x="1735267" y="817599"/>
                </a:lnTo>
                <a:lnTo>
                  <a:pt x="1783353" y="858593"/>
                </a:lnTo>
                <a:lnTo>
                  <a:pt x="1833368" y="904274"/>
                </a:lnTo>
                <a:lnTo>
                  <a:pt x="1885314" y="954638"/>
                </a:lnTo>
                <a:lnTo>
                  <a:pt x="1928583" y="998932"/>
                </a:lnTo>
                <a:lnTo>
                  <a:pt x="1968418" y="1041829"/>
                </a:lnTo>
                <a:lnTo>
                  <a:pt x="2004824" y="1083331"/>
                </a:lnTo>
                <a:lnTo>
                  <a:pt x="2037806" y="1123437"/>
                </a:lnTo>
                <a:lnTo>
                  <a:pt x="2067370" y="1162148"/>
                </a:lnTo>
                <a:lnTo>
                  <a:pt x="2081289" y="1182010"/>
                </a:lnTo>
                <a:lnTo>
                  <a:pt x="2081289" y="842173"/>
                </a:lnTo>
                <a:lnTo>
                  <a:pt x="2038964" y="800999"/>
                </a:lnTo>
                <a:lnTo>
                  <a:pt x="1987450" y="748230"/>
                </a:lnTo>
                <a:lnTo>
                  <a:pt x="1940845" y="697431"/>
                </a:lnTo>
                <a:lnTo>
                  <a:pt x="1907805" y="658741"/>
                </a:lnTo>
                <a:close/>
              </a:path>
            </a:pathLst>
          </a:custGeom>
          <a:solidFill>
            <a:srgbClr val="D9D9D9">
              <a:alpha val="75000"/>
            </a:srgbClr>
          </a:solidFill>
        </p:spPr>
        <p:txBody>
          <a:bodyPr wrap="square" lIns="0" tIns="0" rIns="0" bIns="0" rtlCol="0"/>
          <a:lstStyle/>
          <a:p>
            <a:endParaRPr>
              <a:latin typeface="NewJuneMedium" panose="02000503040000020004" pitchFamily="50" charset="0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440" y="2069341"/>
            <a:ext cx="3627196" cy="7377347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256" y="2055434"/>
            <a:ext cx="3629111" cy="7381242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639" y="2055434"/>
            <a:ext cx="3644790" cy="7413131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9222" y="2055434"/>
            <a:ext cx="3621023" cy="7364791"/>
          </a:xfrm>
          <a:prstGeom prst="rect">
            <a:avLst/>
          </a:prstGeom>
        </p:spPr>
      </p:pic>
      <p:sp>
        <p:nvSpPr>
          <p:cNvPr id="67" name="object 2"/>
          <p:cNvSpPr txBox="1">
            <a:spLocks noGrp="1"/>
          </p:cNvSpPr>
          <p:nvPr>
            <p:ph type="title"/>
          </p:nvPr>
        </p:nvSpPr>
        <p:spPr>
          <a:xfrm>
            <a:off x="1157297" y="744976"/>
            <a:ext cx="9351953" cy="83740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pt-BR" sz="5350" dirty="0">
                <a:solidFill>
                  <a:srgbClr val="144177"/>
                </a:solidFill>
                <a:latin typeface="NewJuneBold" panose="02000503040000020004" pitchFamily="50" charset="0"/>
              </a:rPr>
              <a:t>Aplicativo</a:t>
            </a:r>
            <a:endParaRPr sz="5350" dirty="0">
              <a:latin typeface="NewJuneBold" panose="02000503040000020004" pitchFamily="50" charset="0"/>
            </a:endParaRPr>
          </a:p>
        </p:txBody>
      </p:sp>
      <p:sp>
        <p:nvSpPr>
          <p:cNvPr id="55" name="CaixaDeTexto 54"/>
          <p:cNvSpPr txBox="1"/>
          <p:nvPr/>
        </p:nvSpPr>
        <p:spPr>
          <a:xfrm>
            <a:off x="450850" y="10527010"/>
            <a:ext cx="9254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ANCODE </a:t>
            </a:r>
            <a:r>
              <a:rPr lang="pt-BR" sz="2000" kern="5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/ </a:t>
            </a:r>
            <a:r>
              <a:rPr lang="pt-BR" sz="2000" kern="10000" spc="82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Apresentação Institucional</a:t>
            </a:r>
          </a:p>
        </p:txBody>
      </p:sp>
      <p:sp>
        <p:nvSpPr>
          <p:cNvPr id="56" name="CaixaDeTexto 55"/>
          <p:cNvSpPr txBox="1"/>
          <p:nvPr/>
        </p:nvSpPr>
        <p:spPr>
          <a:xfrm>
            <a:off x="19222328" y="10527010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2400" b="1" dirty="0">
                <a:solidFill>
                  <a:schemeClr val="bg1">
                    <a:lumMod val="50000"/>
                  </a:schemeClr>
                </a:solidFill>
                <a:latin typeface="NewJuneMedium" panose="02000503040000020004" pitchFamily="50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9" name="object 9"/>
          <p:cNvSpPr txBox="1"/>
          <p:nvPr/>
        </p:nvSpPr>
        <p:spPr>
          <a:xfrm>
            <a:off x="1149392" y="9646594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Menu Lateral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0" name="object 9"/>
          <p:cNvSpPr txBox="1"/>
          <p:nvPr/>
        </p:nvSpPr>
        <p:spPr>
          <a:xfrm>
            <a:off x="5666345" y="9646593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Utilização de Exames 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1" name="object 9"/>
          <p:cNvSpPr txBox="1"/>
          <p:nvPr/>
        </p:nvSpPr>
        <p:spPr>
          <a:xfrm>
            <a:off x="10183298" y="9646593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Linha </a:t>
            </a:r>
            <a:r>
              <a:rPr lang="pt-BR" sz="2600" dirty="0" err="1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Digitável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  <p:sp>
        <p:nvSpPr>
          <p:cNvPr id="22" name="object 9"/>
          <p:cNvSpPr txBox="1"/>
          <p:nvPr/>
        </p:nvSpPr>
        <p:spPr>
          <a:xfrm>
            <a:off x="14700250" y="9646592"/>
            <a:ext cx="3658969" cy="427681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51130" marR="5080" indent="-139065" algn="ctr">
              <a:lnSpc>
                <a:spcPts val="3000"/>
              </a:lnSpc>
              <a:spcBef>
                <a:spcPts val="335"/>
              </a:spcBef>
            </a:pPr>
            <a:r>
              <a:rPr lang="pt-BR" sz="2600" dirty="0">
                <a:solidFill>
                  <a:srgbClr val="144177"/>
                </a:solidFill>
                <a:latin typeface="NewJuneMedium" panose="02000503040000020004" pitchFamily="50" charset="0"/>
                <a:cs typeface="Lucida Sans"/>
              </a:rPr>
              <a:t>Download Boleto</a:t>
            </a:r>
            <a:endParaRPr sz="2600" dirty="0">
              <a:latin typeface="NewJuneMedium" panose="02000503040000020004" pitchFamily="50" charset="0"/>
              <a:cs typeface="Lucida Sans"/>
            </a:endParaRPr>
          </a:p>
        </p:txBody>
      </p:sp>
    </p:spTree>
    <p:extLst>
      <p:ext uri="{BB962C8B-B14F-4D97-AF65-F5344CB8AC3E}">
        <p14:creationId xmlns:p14="http://schemas.microsoft.com/office/powerpoint/2010/main" val="1888026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171</Words>
  <Application>Microsoft Office PowerPoint</Application>
  <PresentationFormat>Personalizar</PresentationFormat>
  <Paragraphs>51</Paragraphs>
  <Slides>5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1" baseType="lpstr">
      <vt:lpstr>Calibri</vt:lpstr>
      <vt:lpstr>Lucida Sans</vt:lpstr>
      <vt:lpstr>NewJuneBold</vt:lpstr>
      <vt:lpstr>NewJuneMedium</vt:lpstr>
      <vt:lpstr>Tahoma</vt:lpstr>
      <vt:lpstr>Office Theme</vt:lpstr>
      <vt:lpstr>Apresentação do PowerPoint</vt:lpstr>
      <vt:lpstr>UNIMED Mobile</vt:lpstr>
      <vt:lpstr>Aplicativo</vt:lpstr>
      <vt:lpstr>Aplicativo</vt:lpstr>
      <vt:lpstr>Aplicativo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Alleanza - Apresentação Institucional</dc:title>
  <dc:creator>paulo.santiago</dc:creator>
  <cp:lastModifiedBy>Roberto -</cp:lastModifiedBy>
  <cp:revision>37</cp:revision>
  <dcterms:created xsi:type="dcterms:W3CDTF">2018-08-14T20:12:49Z</dcterms:created>
  <dcterms:modified xsi:type="dcterms:W3CDTF">2019-01-15T10:49:38Z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2018-08-14T00:00:00Z</vt:filetime>
  </property>
  <property fmtid="{D5CDD505-2E9C-101B-9397-08002B2CF9AE}" pid="3" name="Creator">
    <vt:lpwstr>Adobe Illustrator CC 2017 (Windows)</vt:lpwstr>
  </property>
  <property fmtid="{D5CDD505-2E9C-101B-9397-08002B2CF9AE}" pid="4" name="LastSaved">
    <vt:filetime>2018-08-14T00:00:00Z</vt:filetime>
  </property>
</Properties>
</file>